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7199313" cy="103314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4" userDrawn="1">
          <p15:clr>
            <a:srgbClr val="A4A3A4"/>
          </p15:clr>
        </p15:guide>
        <p15:guide id="2" pos="22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3FE80C-5BD7-43E9-BA52-843E9764E983}" v="22" dt="2021-10-12T02:11:33.49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5" d="100"/>
          <a:sy n="55" d="100"/>
        </p:scale>
        <p:origin x="1301" y="53"/>
      </p:cViewPr>
      <p:guideLst>
        <p:guide orient="horz" pos="3254"/>
        <p:guide pos="22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内田政和（ＴＫＣ）" userId="01a91bce-a720-4bc5-9122-d56d6ec8001e" providerId="ADAL" clId="{FF3FE80C-5BD7-43E9-BA52-843E9764E983}"/>
    <pc:docChg chg="custSel delSld modSld">
      <pc:chgData name="内田政和（ＴＫＣ）" userId="01a91bce-a720-4bc5-9122-d56d6ec8001e" providerId="ADAL" clId="{FF3FE80C-5BD7-43E9-BA52-843E9764E983}" dt="2021-10-12T02:11:33.494" v="108"/>
      <pc:docMkLst>
        <pc:docMk/>
      </pc:docMkLst>
      <pc:sldChg chg="addSp delSp modSp mod">
        <pc:chgData name="内田政和（ＴＫＣ）" userId="01a91bce-a720-4bc5-9122-d56d6ec8001e" providerId="ADAL" clId="{FF3FE80C-5BD7-43E9-BA52-843E9764E983}" dt="2021-10-12T02:11:33.494" v="108"/>
        <pc:sldMkLst>
          <pc:docMk/>
          <pc:sldMk cId="2882529269" sldId="258"/>
        </pc:sldMkLst>
        <pc:spChg chg="mod">
          <ac:chgData name="内田政和（ＴＫＣ）" userId="01a91bce-a720-4bc5-9122-d56d6ec8001e" providerId="ADAL" clId="{FF3FE80C-5BD7-43E9-BA52-843E9764E983}" dt="2021-10-12T02:07:35.936" v="74" actId="1076"/>
          <ac:spMkLst>
            <pc:docMk/>
            <pc:sldMk cId="2882529269" sldId="258"/>
            <ac:spMk id="5" creationId="{805CAA16-6937-45D1-B778-5C7882937115}"/>
          </ac:spMkLst>
        </pc:spChg>
        <pc:spChg chg="mod">
          <ac:chgData name="内田政和（ＴＫＣ）" userId="01a91bce-a720-4bc5-9122-d56d6ec8001e" providerId="ADAL" clId="{FF3FE80C-5BD7-43E9-BA52-843E9764E983}" dt="2021-10-12T01:58:53.042" v="20"/>
          <ac:spMkLst>
            <pc:docMk/>
            <pc:sldMk cId="2882529269" sldId="258"/>
            <ac:spMk id="7" creationId="{BF10AF68-38DD-448B-81A5-DB6BB740EC37}"/>
          </ac:spMkLst>
        </pc:spChg>
        <pc:spChg chg="mod">
          <ac:chgData name="内田政和（ＴＫＣ）" userId="01a91bce-a720-4bc5-9122-d56d6ec8001e" providerId="ADAL" clId="{FF3FE80C-5BD7-43E9-BA52-843E9764E983}" dt="2021-10-12T02:11:33.494" v="108"/>
          <ac:spMkLst>
            <pc:docMk/>
            <pc:sldMk cId="2882529269" sldId="258"/>
            <ac:spMk id="8" creationId="{A479D294-729D-4D55-8B66-6DB5376D637A}"/>
          </ac:spMkLst>
        </pc:spChg>
        <pc:spChg chg="mod">
          <ac:chgData name="内田政和（ＴＫＣ）" userId="01a91bce-a720-4bc5-9122-d56d6ec8001e" providerId="ADAL" clId="{FF3FE80C-5BD7-43E9-BA52-843E9764E983}" dt="2021-10-12T01:58:38.689" v="8"/>
          <ac:spMkLst>
            <pc:docMk/>
            <pc:sldMk cId="2882529269" sldId="258"/>
            <ac:spMk id="9" creationId="{1ADBB7E5-191F-4E55-9144-ED276FA3D1BE}"/>
          </ac:spMkLst>
        </pc:spChg>
        <pc:graphicFrameChg chg="mod modGraphic">
          <ac:chgData name="内田政和（ＴＫＣ）" userId="01a91bce-a720-4bc5-9122-d56d6ec8001e" providerId="ADAL" clId="{FF3FE80C-5BD7-43E9-BA52-843E9764E983}" dt="2021-10-12T02:10:13.522" v="99" actId="20577"/>
          <ac:graphicFrameMkLst>
            <pc:docMk/>
            <pc:sldMk cId="2882529269" sldId="258"/>
            <ac:graphicFrameMk id="20" creationId="{CBBE78C5-A6E4-42B4-AC64-3C8BB4500BF7}"/>
          </ac:graphicFrameMkLst>
        </pc:graphicFrameChg>
        <pc:picChg chg="add del mod">
          <ac:chgData name="内田政和（ＴＫＣ）" userId="01a91bce-a720-4bc5-9122-d56d6ec8001e" providerId="ADAL" clId="{FF3FE80C-5BD7-43E9-BA52-843E9764E983}" dt="2021-10-12T02:07:39.708" v="76" actId="478"/>
          <ac:picMkLst>
            <pc:docMk/>
            <pc:sldMk cId="2882529269" sldId="258"/>
            <ac:picMk id="2" creationId="{850FC70F-694A-44F6-A1BB-A03022199F9F}"/>
          </ac:picMkLst>
        </pc:picChg>
        <pc:picChg chg="del">
          <ac:chgData name="内田政和（ＴＫＣ）" userId="01a91bce-a720-4bc5-9122-d56d6ec8001e" providerId="ADAL" clId="{FF3FE80C-5BD7-43E9-BA52-843E9764E983}" dt="2021-10-12T02:07:29.272" v="73" actId="478"/>
          <ac:picMkLst>
            <pc:docMk/>
            <pc:sldMk cId="2882529269" sldId="258"/>
            <ac:picMk id="3" creationId="{E1C495D3-F737-4F6A-8F5C-6783CFF80693}"/>
          </ac:picMkLst>
        </pc:picChg>
        <pc:picChg chg="add mod">
          <ac:chgData name="内田政和（ＴＫＣ）" userId="01a91bce-a720-4bc5-9122-d56d6ec8001e" providerId="ADAL" clId="{FF3FE80C-5BD7-43E9-BA52-843E9764E983}" dt="2021-10-12T02:08:54.741" v="93" actId="1076"/>
          <ac:picMkLst>
            <pc:docMk/>
            <pc:sldMk cId="2882529269" sldId="258"/>
            <ac:picMk id="11" creationId="{F31ED067-4C32-4671-A71F-371B7C96B216}"/>
          </ac:picMkLst>
        </pc:picChg>
      </pc:sldChg>
      <pc:sldChg chg="del">
        <pc:chgData name="内田政和（ＴＫＣ）" userId="01a91bce-a720-4bc5-9122-d56d6ec8001e" providerId="ADAL" clId="{FF3FE80C-5BD7-43E9-BA52-843E9764E983}" dt="2021-10-12T02:09:55.928" v="94" actId="2696"/>
        <pc:sldMkLst>
          <pc:docMk/>
          <pc:sldMk cId="3841241066" sldId="259"/>
        </pc:sldMkLst>
      </pc:sldChg>
    </pc:docChg>
  </pc:docChgLst>
  <pc:docChgLst>
    <pc:chgData name="内田政和（ＴＫＣ）" userId="01a91bce-a720-4bc5-9122-d56d6ec8001e" providerId="ADAL" clId="{1B6A36FC-BEEC-4781-B1A5-AAA975582404}"/>
    <pc:docChg chg="custSel delSld modSld">
      <pc:chgData name="内田政和（ＴＫＣ）" userId="01a91bce-a720-4bc5-9122-d56d6ec8001e" providerId="ADAL" clId="{1B6A36FC-BEEC-4781-B1A5-AAA975582404}" dt="2020-11-02T06:40:37.905" v="1202"/>
      <pc:docMkLst>
        <pc:docMk/>
      </pc:docMkLst>
      <pc:sldChg chg="del">
        <pc:chgData name="内田政和（ＴＫＣ）" userId="01a91bce-a720-4bc5-9122-d56d6ec8001e" providerId="ADAL" clId="{1B6A36FC-BEEC-4781-B1A5-AAA975582404}" dt="2020-11-02T05:00:28.751" v="416" actId="47"/>
        <pc:sldMkLst>
          <pc:docMk/>
          <pc:sldMk cId="3432642621" sldId="256"/>
        </pc:sldMkLst>
      </pc:sldChg>
      <pc:sldChg chg="del">
        <pc:chgData name="内田政和（ＴＫＣ）" userId="01a91bce-a720-4bc5-9122-d56d6ec8001e" providerId="ADAL" clId="{1B6A36FC-BEEC-4781-B1A5-AAA975582404}" dt="2020-11-02T05:00:28.751" v="416" actId="47"/>
        <pc:sldMkLst>
          <pc:docMk/>
          <pc:sldMk cId="1550854356" sldId="257"/>
        </pc:sldMkLst>
      </pc:sldChg>
      <pc:sldChg chg="addSp delSp modSp mod">
        <pc:chgData name="内田政和（ＴＫＣ）" userId="01a91bce-a720-4bc5-9122-d56d6ec8001e" providerId="ADAL" clId="{1B6A36FC-BEEC-4781-B1A5-AAA975582404}" dt="2020-11-02T06:40:37.905" v="1202"/>
        <pc:sldMkLst>
          <pc:docMk/>
          <pc:sldMk cId="2882529269" sldId="258"/>
        </pc:sldMkLst>
        <pc:spChg chg="add mod">
          <ac:chgData name="内田政和（ＴＫＣ）" userId="01a91bce-a720-4bc5-9122-d56d6ec8001e" providerId="ADAL" clId="{1B6A36FC-BEEC-4781-B1A5-AAA975582404}" dt="2020-11-02T04:57:35.557" v="378" actId="1036"/>
          <ac:spMkLst>
            <pc:docMk/>
            <pc:sldMk cId="2882529269" sldId="258"/>
            <ac:spMk id="5" creationId="{805CAA16-6937-45D1-B778-5C7882937115}"/>
          </ac:spMkLst>
        </pc:spChg>
        <pc:spChg chg="add mod">
          <ac:chgData name="内田政和（ＴＫＣ）" userId="01a91bce-a720-4bc5-9122-d56d6ec8001e" providerId="ADAL" clId="{1B6A36FC-BEEC-4781-B1A5-AAA975582404}" dt="2020-11-02T05:05:03.280" v="919" actId="14100"/>
          <ac:spMkLst>
            <pc:docMk/>
            <pc:sldMk cId="2882529269" sldId="258"/>
            <ac:spMk id="6" creationId="{9B9D4D2F-741B-47F1-9ACC-E744BB778940}"/>
          </ac:spMkLst>
        </pc:spChg>
        <pc:spChg chg="add mod">
          <ac:chgData name="内田政和（ＴＫＣ）" userId="01a91bce-a720-4bc5-9122-d56d6ec8001e" providerId="ADAL" clId="{1B6A36FC-BEEC-4781-B1A5-AAA975582404}" dt="2020-11-02T05:05:22.587" v="961" actId="6549"/>
          <ac:spMkLst>
            <pc:docMk/>
            <pc:sldMk cId="2882529269" sldId="258"/>
            <ac:spMk id="7" creationId="{BF10AF68-38DD-448B-81A5-DB6BB740EC37}"/>
          </ac:spMkLst>
        </pc:spChg>
        <pc:spChg chg="mod">
          <ac:chgData name="内田政和（ＴＫＣ）" userId="01a91bce-a720-4bc5-9122-d56d6ec8001e" providerId="ADAL" clId="{1B6A36FC-BEEC-4781-B1A5-AAA975582404}" dt="2020-11-02T06:37:29.755" v="972"/>
          <ac:spMkLst>
            <pc:docMk/>
            <pc:sldMk cId="2882529269" sldId="258"/>
            <ac:spMk id="8" creationId="{A479D294-729D-4D55-8B66-6DB5376D637A}"/>
          </ac:spMkLst>
        </pc:spChg>
        <pc:spChg chg="del mod">
          <ac:chgData name="内田政和（ＴＫＣ）" userId="01a91bce-a720-4bc5-9122-d56d6ec8001e" providerId="ADAL" clId="{1B6A36FC-BEEC-4781-B1A5-AAA975582404}" dt="2020-11-02T04:57:58.694" v="390" actId="478"/>
          <ac:spMkLst>
            <pc:docMk/>
            <pc:sldMk cId="2882529269" sldId="258"/>
            <ac:spMk id="10" creationId="{3F73A3F5-626D-4BBE-AE13-EC312E6C0F31}"/>
          </ac:spMkLst>
        </pc:spChg>
        <pc:spChg chg="mod">
          <ac:chgData name="内田政和（ＴＫＣ）" userId="01a91bce-a720-4bc5-9122-d56d6ec8001e" providerId="ADAL" clId="{1B6A36FC-BEEC-4781-B1A5-AAA975582404}" dt="2020-11-02T04:58:27.745" v="413" actId="14100"/>
          <ac:spMkLst>
            <pc:docMk/>
            <pc:sldMk cId="2882529269" sldId="258"/>
            <ac:spMk id="12" creationId="{56140716-11B9-4F52-9052-5C247BC8AB57}"/>
          </ac:spMkLst>
        </pc:spChg>
        <pc:spChg chg="mod">
          <ac:chgData name="内田政和（ＴＫＣ）" userId="01a91bce-a720-4bc5-9122-d56d6ec8001e" providerId="ADAL" clId="{1B6A36FC-BEEC-4781-B1A5-AAA975582404}" dt="2020-11-02T05:05:53.502" v="964" actId="692"/>
          <ac:spMkLst>
            <pc:docMk/>
            <pc:sldMk cId="2882529269" sldId="258"/>
            <ac:spMk id="17" creationId="{BC16CCAF-5DC0-4AA9-899D-CD9D68653462}"/>
          </ac:spMkLst>
        </pc:spChg>
        <pc:graphicFrameChg chg="mod modGraphic">
          <ac:chgData name="内田政和（ＴＫＣ）" userId="01a91bce-a720-4bc5-9122-d56d6ec8001e" providerId="ADAL" clId="{1B6A36FC-BEEC-4781-B1A5-AAA975582404}" dt="2020-11-02T06:40:37.905" v="1202"/>
          <ac:graphicFrameMkLst>
            <pc:docMk/>
            <pc:sldMk cId="2882529269" sldId="258"/>
            <ac:graphicFrameMk id="20" creationId="{CBBE78C5-A6E4-42B4-AC64-3C8BB4500BF7}"/>
          </ac:graphicFrameMkLst>
        </pc:graphicFrameChg>
        <pc:picChg chg="add del mod">
          <ac:chgData name="内田政和（ＴＫＣ）" userId="01a91bce-a720-4bc5-9122-d56d6ec8001e" providerId="ADAL" clId="{1B6A36FC-BEEC-4781-B1A5-AAA975582404}" dt="2020-11-02T06:38:41.067" v="1127" actId="478"/>
          <ac:picMkLst>
            <pc:docMk/>
            <pc:sldMk cId="2882529269" sldId="258"/>
            <ac:picMk id="3" creationId="{C3BEF103-32FF-4A0C-9DA2-7652A257F34A}"/>
          </ac:picMkLst>
        </pc:picChg>
        <pc:picChg chg="add mod">
          <ac:chgData name="内田政和（ＴＫＣ）" userId="01a91bce-a720-4bc5-9122-d56d6ec8001e" providerId="ADAL" clId="{1B6A36FC-BEEC-4781-B1A5-AAA975582404}" dt="2020-11-02T06:38:48.628" v="1132" actId="1038"/>
          <ac:picMkLst>
            <pc:docMk/>
            <pc:sldMk cId="2882529269" sldId="258"/>
            <ac:picMk id="10" creationId="{AC379459-8869-426D-9DA5-E7363CD20D2A}"/>
          </ac:picMkLst>
        </pc:picChg>
        <pc:picChg chg="del">
          <ac:chgData name="内田政和（ＴＫＣ）" userId="01a91bce-a720-4bc5-9122-d56d6ec8001e" providerId="ADAL" clId="{1B6A36FC-BEEC-4781-B1A5-AAA975582404}" dt="2020-11-02T04:57:29.306" v="364" actId="478"/>
          <ac:picMkLst>
            <pc:docMk/>
            <pc:sldMk cId="2882529269" sldId="258"/>
            <ac:picMk id="19" creationId="{1EFEA85F-7E0E-4900-933A-4108CE3725FD}"/>
          </ac:picMkLst>
        </pc:picChg>
      </pc:sldChg>
    </pc:docChg>
  </pc:docChgLst>
  <pc:docChgLst>
    <pc:chgData name="内田政和（ＴＫＣ）" userId="01a91bce-a720-4bc5-9122-d56d6ec8001e" providerId="ADAL" clId="{166D746E-AF94-4E30-9369-92C8A078583D}"/>
    <pc:docChg chg="custSel modSld">
      <pc:chgData name="内田政和（ＴＫＣ）" userId="01a91bce-a720-4bc5-9122-d56d6ec8001e" providerId="ADAL" clId="{166D746E-AF94-4E30-9369-92C8A078583D}" dt="2021-08-25T08:33:36.348" v="644" actId="115"/>
      <pc:docMkLst>
        <pc:docMk/>
      </pc:docMkLst>
      <pc:sldChg chg="addSp delSp modSp mod">
        <pc:chgData name="内田政和（ＴＫＣ）" userId="01a91bce-a720-4bc5-9122-d56d6ec8001e" providerId="ADAL" clId="{166D746E-AF94-4E30-9369-92C8A078583D}" dt="2021-08-25T08:14:21.541" v="228" actId="20577"/>
        <pc:sldMkLst>
          <pc:docMk/>
          <pc:sldMk cId="2882529269" sldId="258"/>
        </pc:sldMkLst>
        <pc:spChg chg="mod">
          <ac:chgData name="内田政和（ＴＫＣ）" userId="01a91bce-a720-4bc5-9122-d56d6ec8001e" providerId="ADAL" clId="{166D746E-AF94-4E30-9369-92C8A078583D}" dt="2021-08-25T08:14:21.541" v="228" actId="20577"/>
          <ac:spMkLst>
            <pc:docMk/>
            <pc:sldMk cId="2882529269" sldId="258"/>
            <ac:spMk id="8" creationId="{A479D294-729D-4D55-8B66-6DB5376D637A}"/>
          </ac:spMkLst>
        </pc:spChg>
        <pc:graphicFrameChg chg="mod modGraphic">
          <ac:chgData name="内田政和（ＴＫＣ）" userId="01a91bce-a720-4bc5-9122-d56d6ec8001e" providerId="ADAL" clId="{166D746E-AF94-4E30-9369-92C8A078583D}" dt="2021-08-25T08:13:55.404" v="216"/>
          <ac:graphicFrameMkLst>
            <pc:docMk/>
            <pc:sldMk cId="2882529269" sldId="258"/>
            <ac:graphicFrameMk id="20" creationId="{CBBE78C5-A6E4-42B4-AC64-3C8BB4500BF7}"/>
          </ac:graphicFrameMkLst>
        </pc:graphicFrameChg>
        <pc:picChg chg="add mod">
          <ac:chgData name="内田政和（ＴＫＣ）" userId="01a91bce-a720-4bc5-9122-d56d6ec8001e" providerId="ADAL" clId="{166D746E-AF94-4E30-9369-92C8A078583D}" dt="2021-08-25T08:13:43.737" v="204" actId="14100"/>
          <ac:picMkLst>
            <pc:docMk/>
            <pc:sldMk cId="2882529269" sldId="258"/>
            <ac:picMk id="3" creationId="{E1C495D3-F737-4F6A-8F5C-6783CFF80693}"/>
          </ac:picMkLst>
        </pc:picChg>
        <pc:picChg chg="del">
          <ac:chgData name="内田政和（ＴＫＣ）" userId="01a91bce-a720-4bc5-9122-d56d6ec8001e" providerId="ADAL" clId="{166D746E-AF94-4E30-9369-92C8A078583D}" dt="2021-08-25T08:13:34.844" v="202" actId="478"/>
          <ac:picMkLst>
            <pc:docMk/>
            <pc:sldMk cId="2882529269" sldId="258"/>
            <ac:picMk id="10" creationId="{0DCFBCA6-0507-4D22-B61C-6D08500586A7}"/>
          </ac:picMkLst>
        </pc:picChg>
      </pc:sldChg>
      <pc:sldChg chg="addSp delSp modSp mod">
        <pc:chgData name="内田政和（ＴＫＣ）" userId="01a91bce-a720-4bc5-9122-d56d6ec8001e" providerId="ADAL" clId="{166D746E-AF94-4E30-9369-92C8A078583D}" dt="2021-08-25T08:33:36.348" v="644" actId="115"/>
        <pc:sldMkLst>
          <pc:docMk/>
          <pc:sldMk cId="3841241066" sldId="259"/>
        </pc:sldMkLst>
        <pc:spChg chg="add mod">
          <ac:chgData name="内田政和（ＴＫＣ）" userId="01a91bce-a720-4bc5-9122-d56d6ec8001e" providerId="ADAL" clId="{166D746E-AF94-4E30-9369-92C8A078583D}" dt="2021-08-25T08:33:36.348" v="644" actId="115"/>
          <ac:spMkLst>
            <pc:docMk/>
            <pc:sldMk cId="3841241066" sldId="259"/>
            <ac:spMk id="2" creationId="{D1FDA68C-1D69-446E-8514-C130585D02C2}"/>
          </ac:spMkLst>
        </pc:spChg>
        <pc:spChg chg="del mod">
          <ac:chgData name="内田政和（ＴＫＣ）" userId="01a91bce-a720-4bc5-9122-d56d6ec8001e" providerId="ADAL" clId="{166D746E-AF94-4E30-9369-92C8A078583D}" dt="2021-08-25T08:29:33.267" v="566" actId="478"/>
          <ac:spMkLst>
            <pc:docMk/>
            <pc:sldMk cId="3841241066" sldId="259"/>
            <ac:spMk id="3" creationId="{0E757B25-74C0-42FD-86AC-3C68F75B23B9}"/>
          </ac:spMkLst>
        </pc:spChg>
        <pc:spChg chg="add del mod">
          <ac:chgData name="内田政和（ＴＫＣ）" userId="01a91bce-a720-4bc5-9122-d56d6ec8001e" providerId="ADAL" clId="{166D746E-AF94-4E30-9369-92C8A078583D}" dt="2021-08-25T08:29:42.439" v="567" actId="478"/>
          <ac:spMkLst>
            <pc:docMk/>
            <pc:sldMk cId="3841241066" sldId="259"/>
            <ac:spMk id="6" creationId="{4C3BAC0F-3F8F-4B1B-86CE-AB82170AE4B6}"/>
          </ac:spMkLst>
        </pc:spChg>
        <pc:graphicFrameChg chg="mod ord modGraphic">
          <ac:chgData name="内田政和（ＴＫＣ）" userId="01a91bce-a720-4bc5-9122-d56d6ec8001e" providerId="ADAL" clId="{166D746E-AF94-4E30-9369-92C8A078583D}" dt="2021-08-25T08:33:25.251" v="643" actId="3064"/>
          <ac:graphicFrameMkLst>
            <pc:docMk/>
            <pc:sldMk cId="3841241066" sldId="259"/>
            <ac:graphicFrameMk id="4" creationId="{8DAEE9E5-0C5A-45AF-8DF6-88F7B5E947D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690819"/>
            <a:ext cx="6119416" cy="3596875"/>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5426403"/>
            <a:ext cx="5399485" cy="2494375"/>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255935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2273456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550054"/>
            <a:ext cx="1552352" cy="875542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550054"/>
            <a:ext cx="4567064" cy="875542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225329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223222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75691"/>
            <a:ext cx="6209407" cy="4297595"/>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913943"/>
            <a:ext cx="6209407" cy="2260004"/>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114181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750270"/>
            <a:ext cx="3059708" cy="65552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750270"/>
            <a:ext cx="3059708" cy="65552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390553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550056"/>
            <a:ext cx="6209407" cy="199693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532641"/>
            <a:ext cx="3045646" cy="1241208"/>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773849"/>
            <a:ext cx="3045646" cy="55507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532641"/>
            <a:ext cx="3060646" cy="1241208"/>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773849"/>
            <a:ext cx="3060646" cy="55507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41998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317940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1771914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88763"/>
            <a:ext cx="2321966" cy="2410672"/>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487540"/>
            <a:ext cx="3644652" cy="7342026"/>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3099435"/>
            <a:ext cx="2321966" cy="5742087"/>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3155036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88763"/>
            <a:ext cx="2321966" cy="2410672"/>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487540"/>
            <a:ext cx="3644652" cy="7342026"/>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5890" y="3099435"/>
            <a:ext cx="2321966" cy="5742087"/>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12E88B-5E87-4113-97E9-90C1E9857EC0}"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2377527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550056"/>
            <a:ext cx="6209407" cy="199693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750270"/>
            <a:ext cx="6209407" cy="65552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3" y="9575726"/>
            <a:ext cx="1619845" cy="550054"/>
          </a:xfrm>
          <a:prstGeom prst="rect">
            <a:avLst/>
          </a:prstGeom>
        </p:spPr>
        <p:txBody>
          <a:bodyPr vert="horz" lIns="91440" tIns="45720" rIns="91440" bIns="45720" rtlCol="0" anchor="ctr"/>
          <a:lstStyle>
            <a:lvl1pPr algn="l">
              <a:defRPr sz="945">
                <a:solidFill>
                  <a:schemeClr val="tx1">
                    <a:tint val="75000"/>
                  </a:schemeClr>
                </a:solidFill>
              </a:defRPr>
            </a:lvl1pPr>
          </a:lstStyle>
          <a:p>
            <a:fld id="{5012E88B-5E87-4113-97E9-90C1E9857EC0}" type="datetimeFigureOut">
              <a:rPr kumimoji="1" lang="ja-JP" altLang="en-US" smtClean="0"/>
              <a:t>2025/6/6</a:t>
            </a:fld>
            <a:endParaRPr kumimoji="1" lang="ja-JP" altLang="en-US"/>
          </a:p>
        </p:txBody>
      </p:sp>
      <p:sp>
        <p:nvSpPr>
          <p:cNvPr id="5" name="Footer Placeholder 4"/>
          <p:cNvSpPr>
            <a:spLocks noGrp="1"/>
          </p:cNvSpPr>
          <p:nvPr>
            <p:ph type="ftr" sz="quarter" idx="3"/>
          </p:nvPr>
        </p:nvSpPr>
        <p:spPr>
          <a:xfrm>
            <a:off x="2384773" y="9575726"/>
            <a:ext cx="2429768" cy="550054"/>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4515" y="9575726"/>
            <a:ext cx="1619845" cy="550054"/>
          </a:xfrm>
          <a:prstGeom prst="rect">
            <a:avLst/>
          </a:prstGeom>
        </p:spPr>
        <p:txBody>
          <a:bodyPr vert="horz" lIns="91440" tIns="45720" rIns="91440" bIns="45720" rtlCol="0" anchor="ctr"/>
          <a:lstStyle>
            <a:lvl1pPr algn="r">
              <a:defRPr sz="945">
                <a:solidFill>
                  <a:schemeClr val="tx1">
                    <a:tint val="75000"/>
                  </a:schemeClr>
                </a:solidFill>
              </a:defRPr>
            </a:lvl1pPr>
          </a:lstStyle>
          <a:p>
            <a:fld id="{C6DD1567-0600-4CE9-850B-63ED4B1FF162}" type="slidenum">
              <a:rPr kumimoji="1" lang="ja-JP" altLang="en-US" smtClean="0"/>
              <a:t>‹#›</a:t>
            </a:fld>
            <a:endParaRPr kumimoji="1" lang="ja-JP" altLang="en-US"/>
          </a:p>
        </p:txBody>
      </p:sp>
    </p:spTree>
    <p:extLst>
      <p:ext uri="{BB962C8B-B14F-4D97-AF65-F5344CB8AC3E}">
        <p14:creationId xmlns:p14="http://schemas.microsoft.com/office/powerpoint/2010/main" val="19706293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y-aoki@yamaguchi.med.or.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30A2090B-7731-5FF6-CD7C-1DBDEA41E9ED}"/>
              </a:ext>
            </a:extLst>
          </p:cNvPr>
          <p:cNvSpPr/>
          <p:nvPr/>
        </p:nvSpPr>
        <p:spPr>
          <a:xfrm>
            <a:off x="8803" y="-20608"/>
            <a:ext cx="7199313" cy="1035205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479D294-729D-4D55-8B66-6DB5376D637A}"/>
              </a:ext>
            </a:extLst>
          </p:cNvPr>
          <p:cNvSpPr txBox="1"/>
          <p:nvPr/>
        </p:nvSpPr>
        <p:spPr>
          <a:xfrm>
            <a:off x="318297" y="370031"/>
            <a:ext cx="5889811" cy="461665"/>
          </a:xfrm>
          <a:prstGeom prst="rect">
            <a:avLst/>
          </a:prstGeom>
          <a:noFill/>
          <a:ln>
            <a:noFill/>
          </a:ln>
        </p:spPr>
        <p:txBody>
          <a:bodyPr wrap="square" rtlCol="0">
            <a:spAutoFit/>
          </a:bodyPr>
          <a:lstStyle/>
          <a:p>
            <a:r>
              <a:rPr kumimoji="1" lang="ja-JP" altLang="en-US" sz="2400" dirty="0">
                <a:ln w="3175">
                  <a:noFill/>
                </a:ln>
                <a:effectLst>
                  <a:glow rad="139700">
                    <a:schemeClr val="bg1">
                      <a:alpha val="40000"/>
                    </a:schemeClr>
                  </a:glow>
                </a:effectLst>
                <a:latin typeface="ＤＨＰ特太ゴシック体" panose="020B0500000000000000" pitchFamily="50" charset="-128"/>
                <a:ea typeface="ＤＨＰ特太ゴシック体" panose="020B0500000000000000" pitchFamily="50" charset="-128"/>
              </a:rPr>
              <a:t>山口県医師会主催</a:t>
            </a:r>
          </a:p>
        </p:txBody>
      </p:sp>
      <p:sp>
        <p:nvSpPr>
          <p:cNvPr id="9" name="正方形/長方形 8">
            <a:extLst>
              <a:ext uri="{FF2B5EF4-FFF2-40B4-BE49-F238E27FC236}">
                <a16:creationId xmlns:a16="http://schemas.microsoft.com/office/drawing/2014/main" id="{1ADBB7E5-191F-4E55-9144-ED276FA3D1BE}"/>
              </a:ext>
            </a:extLst>
          </p:cNvPr>
          <p:cNvSpPr/>
          <p:nvPr/>
        </p:nvSpPr>
        <p:spPr>
          <a:xfrm>
            <a:off x="-16698" y="771389"/>
            <a:ext cx="7427742" cy="923330"/>
          </a:xfrm>
          <a:prstGeom prst="rect">
            <a:avLst/>
          </a:prstGeom>
          <a:noFill/>
        </p:spPr>
        <p:txBody>
          <a:bodyPr wrap="square" lIns="91440" tIns="45720" rIns="91440" bIns="45720">
            <a:spAutoFit/>
          </a:bodyPr>
          <a:lstStyle/>
          <a:p>
            <a:pPr algn="ctr"/>
            <a:r>
              <a:rPr lang="ja-JP" altLang="en-US" sz="5400" b="1" dirty="0">
                <a:ln w="9525">
                  <a:solidFill>
                    <a:schemeClr val="bg1"/>
                  </a:solidFill>
                  <a:prstDash val="solid"/>
                </a:ln>
                <a:effectLst>
                  <a:outerShdw blurRad="12700" dist="38100" dir="2700000" algn="tl" rotWithShape="0">
                    <a:schemeClr val="bg1">
                      <a:lumMod val="50000"/>
                    </a:schemeClr>
                  </a:outerShdw>
                </a:effectLst>
                <a:latin typeface="ＤＨＰ特太ゴシック体" panose="020B0500000000000000" pitchFamily="50" charset="-128"/>
                <a:ea typeface="ＤＨＰ特太ゴシック体" panose="020B0500000000000000" pitchFamily="50" charset="-128"/>
              </a:rPr>
              <a:t>医療紛争防止研修会</a:t>
            </a:r>
          </a:p>
        </p:txBody>
      </p:sp>
      <p:graphicFrame>
        <p:nvGraphicFramePr>
          <p:cNvPr id="20" name="表 20">
            <a:extLst>
              <a:ext uri="{FF2B5EF4-FFF2-40B4-BE49-F238E27FC236}">
                <a16:creationId xmlns:a16="http://schemas.microsoft.com/office/drawing/2014/main" id="{CBBE78C5-A6E4-42B4-AC64-3C8BB4500BF7}"/>
              </a:ext>
            </a:extLst>
          </p:cNvPr>
          <p:cNvGraphicFramePr>
            <a:graphicFrameLocks noGrp="1"/>
          </p:cNvGraphicFramePr>
          <p:nvPr>
            <p:extLst>
              <p:ext uri="{D42A27DB-BD31-4B8C-83A1-F6EECF244321}">
                <p14:modId xmlns:p14="http://schemas.microsoft.com/office/powerpoint/2010/main" val="3641892038"/>
              </p:ext>
            </p:extLst>
          </p:nvPr>
        </p:nvGraphicFramePr>
        <p:xfrm>
          <a:off x="330132" y="3483391"/>
          <a:ext cx="6757752" cy="6667771"/>
        </p:xfrm>
        <a:graphic>
          <a:graphicData uri="http://schemas.openxmlformats.org/drawingml/2006/table">
            <a:tbl>
              <a:tblPr firstRow="1" bandRow="1">
                <a:tableStyleId>{22838BEF-8BB2-4498-84A7-C5851F593DF1}</a:tableStyleId>
              </a:tblPr>
              <a:tblGrid>
                <a:gridCol w="1106781">
                  <a:extLst>
                    <a:ext uri="{9D8B030D-6E8A-4147-A177-3AD203B41FA5}">
                      <a16:colId xmlns:a16="http://schemas.microsoft.com/office/drawing/2014/main" val="1103891839"/>
                    </a:ext>
                  </a:extLst>
                </a:gridCol>
                <a:gridCol w="5650971">
                  <a:extLst>
                    <a:ext uri="{9D8B030D-6E8A-4147-A177-3AD203B41FA5}">
                      <a16:colId xmlns:a16="http://schemas.microsoft.com/office/drawing/2014/main" val="2872606137"/>
                    </a:ext>
                  </a:extLst>
                </a:gridCol>
              </a:tblGrid>
              <a:tr h="548282">
                <a:tc>
                  <a:txBody>
                    <a:bodyPr/>
                    <a:lstStyle/>
                    <a:p>
                      <a:pPr algn="ctr"/>
                      <a:r>
                        <a:rPr kumimoji="1" lang="ja-JP" altLang="en-US" sz="1700" b="1" dirty="0">
                          <a:solidFill>
                            <a:srgbClr val="002060"/>
                          </a:solidFill>
                          <a:latin typeface="BIZ UDゴシック" panose="020B0400000000000000" pitchFamily="49" charset="-128"/>
                          <a:ea typeface="BIZ UDゴシック" panose="020B0400000000000000" pitchFamily="49" charset="-128"/>
                        </a:rPr>
                        <a:t>開催日時</a:t>
                      </a:r>
                    </a:p>
                  </a:txBody>
                  <a:tcPr anchor="ctr" anchorCtr="1">
                    <a:solidFill>
                      <a:schemeClr val="accent6">
                        <a:lumMod val="20000"/>
                        <a:lumOff val="80000"/>
                      </a:schemeClr>
                    </a:solidFill>
                  </a:tcPr>
                </a:tc>
                <a:tc>
                  <a:txBody>
                    <a:bodyPr/>
                    <a:lstStyle/>
                    <a:p>
                      <a:pPr algn="l"/>
                      <a:r>
                        <a:rPr kumimoji="1" lang="ja-JP" altLang="en-US" sz="1600" b="1" dirty="0">
                          <a:solidFill>
                            <a:srgbClr val="002060"/>
                          </a:solidFill>
                          <a:latin typeface="BIZ UDゴシック" panose="020B0400000000000000" pitchFamily="49" charset="-128"/>
                          <a:ea typeface="BIZ UDゴシック" panose="020B0400000000000000" pitchFamily="49" charset="-128"/>
                        </a:rPr>
                        <a:t>令和</a:t>
                      </a:r>
                      <a:r>
                        <a:rPr kumimoji="1" lang="ja-JP" altLang="en-US" sz="1800" b="1" dirty="0">
                          <a:solidFill>
                            <a:srgbClr val="002060"/>
                          </a:solidFill>
                          <a:latin typeface="BIZ UDゴシック" panose="020B0400000000000000" pitchFamily="49" charset="-128"/>
                          <a:ea typeface="BIZ UDゴシック" panose="020B0400000000000000" pitchFamily="49" charset="-128"/>
                        </a:rPr>
                        <a:t>７</a:t>
                      </a:r>
                      <a:r>
                        <a:rPr kumimoji="1" lang="ja-JP" altLang="en-US" sz="1600" b="1" dirty="0">
                          <a:solidFill>
                            <a:srgbClr val="002060"/>
                          </a:solidFill>
                          <a:latin typeface="BIZ UDゴシック" panose="020B0400000000000000" pitchFamily="49" charset="-128"/>
                          <a:ea typeface="BIZ UDゴシック" panose="020B0400000000000000" pitchFamily="49" charset="-128"/>
                        </a:rPr>
                        <a:t>年</a:t>
                      </a:r>
                      <a:r>
                        <a:rPr kumimoji="1" lang="ja-JP" altLang="en-US" sz="1800" b="1" dirty="0">
                          <a:solidFill>
                            <a:srgbClr val="002060"/>
                          </a:solidFill>
                          <a:latin typeface="BIZ UDゴシック" panose="020B0400000000000000" pitchFamily="49" charset="-128"/>
                          <a:ea typeface="BIZ UDゴシック" panose="020B0400000000000000" pitchFamily="49" charset="-128"/>
                        </a:rPr>
                        <a:t>８</a:t>
                      </a:r>
                      <a:r>
                        <a:rPr kumimoji="1" lang="ja-JP" altLang="en-US" sz="1600" b="1" dirty="0">
                          <a:solidFill>
                            <a:srgbClr val="002060"/>
                          </a:solidFill>
                          <a:latin typeface="BIZ UDゴシック" panose="020B0400000000000000" pitchFamily="49" charset="-128"/>
                          <a:ea typeface="BIZ UDゴシック" panose="020B0400000000000000" pitchFamily="49" charset="-128"/>
                        </a:rPr>
                        <a:t>月</a:t>
                      </a:r>
                      <a:r>
                        <a:rPr kumimoji="1" lang="ja-JP" altLang="en-US" sz="1800" b="1" dirty="0">
                          <a:solidFill>
                            <a:srgbClr val="002060"/>
                          </a:solidFill>
                          <a:latin typeface="BIZ UDゴシック" panose="020B0400000000000000" pitchFamily="49" charset="-128"/>
                          <a:ea typeface="BIZ UDゴシック" panose="020B0400000000000000" pitchFamily="49" charset="-128"/>
                        </a:rPr>
                        <a:t>２８</a:t>
                      </a:r>
                      <a:r>
                        <a:rPr kumimoji="1" lang="ja-JP" altLang="en-US" sz="1600" b="1" dirty="0">
                          <a:solidFill>
                            <a:srgbClr val="002060"/>
                          </a:solidFill>
                          <a:latin typeface="BIZ UDゴシック" panose="020B0400000000000000" pitchFamily="49" charset="-128"/>
                          <a:ea typeface="BIZ UDゴシック" panose="020B0400000000000000" pitchFamily="49" charset="-128"/>
                        </a:rPr>
                        <a:t>日（木）</a:t>
                      </a:r>
                      <a:r>
                        <a:rPr kumimoji="1" lang="en-US" altLang="ja-JP" sz="1800" b="1" dirty="0">
                          <a:solidFill>
                            <a:srgbClr val="002060"/>
                          </a:solidFill>
                          <a:latin typeface="BIZ UDゴシック" panose="020B0400000000000000" pitchFamily="49" charset="-128"/>
                          <a:ea typeface="BIZ UDゴシック" panose="020B0400000000000000" pitchFamily="49" charset="-128"/>
                        </a:rPr>
                        <a:t>15</a:t>
                      </a:r>
                      <a:r>
                        <a:rPr kumimoji="1" lang="ja-JP" altLang="en-US" sz="1800" b="1" dirty="0">
                          <a:solidFill>
                            <a:srgbClr val="002060"/>
                          </a:solidFill>
                          <a:latin typeface="BIZ UDゴシック" panose="020B0400000000000000" pitchFamily="49" charset="-128"/>
                          <a:ea typeface="BIZ UDゴシック" panose="020B0400000000000000" pitchFamily="49" charset="-128"/>
                        </a:rPr>
                        <a:t>：</a:t>
                      </a:r>
                      <a:r>
                        <a:rPr kumimoji="1" lang="en-US" altLang="ja-JP" sz="1800" b="1" dirty="0">
                          <a:solidFill>
                            <a:srgbClr val="002060"/>
                          </a:solidFill>
                          <a:latin typeface="BIZ UDゴシック" panose="020B0400000000000000" pitchFamily="49" charset="-128"/>
                          <a:ea typeface="BIZ UDゴシック" panose="020B0400000000000000" pitchFamily="49" charset="-128"/>
                        </a:rPr>
                        <a:t>00</a:t>
                      </a:r>
                      <a:r>
                        <a:rPr kumimoji="1" lang="ja-JP" altLang="en-US" sz="1800" b="1" dirty="0">
                          <a:solidFill>
                            <a:srgbClr val="002060"/>
                          </a:solidFill>
                          <a:latin typeface="BIZ UDゴシック" panose="020B0400000000000000" pitchFamily="49" charset="-128"/>
                          <a:ea typeface="BIZ UDゴシック" panose="020B0400000000000000" pitchFamily="49" charset="-128"/>
                        </a:rPr>
                        <a:t>～</a:t>
                      </a:r>
                      <a:r>
                        <a:rPr kumimoji="1" lang="en-US" altLang="ja-JP" sz="1800" b="1" dirty="0">
                          <a:solidFill>
                            <a:srgbClr val="002060"/>
                          </a:solidFill>
                          <a:latin typeface="BIZ UDゴシック" panose="020B0400000000000000" pitchFamily="49" charset="-128"/>
                          <a:ea typeface="BIZ UDゴシック" panose="020B0400000000000000" pitchFamily="49" charset="-128"/>
                        </a:rPr>
                        <a:t>16</a:t>
                      </a:r>
                      <a:r>
                        <a:rPr kumimoji="1" lang="ja-JP" altLang="en-US" sz="1800" b="1" dirty="0">
                          <a:solidFill>
                            <a:srgbClr val="002060"/>
                          </a:solidFill>
                          <a:latin typeface="BIZ UDゴシック" panose="020B0400000000000000" pitchFamily="49" charset="-128"/>
                          <a:ea typeface="BIZ UDゴシック" panose="020B0400000000000000" pitchFamily="49" charset="-128"/>
                        </a:rPr>
                        <a:t>：</a:t>
                      </a:r>
                      <a:r>
                        <a:rPr kumimoji="1" lang="en-US" altLang="ja-JP" sz="1800" b="1" dirty="0">
                          <a:solidFill>
                            <a:srgbClr val="002060"/>
                          </a:solidFill>
                          <a:latin typeface="BIZ UDゴシック" panose="020B0400000000000000" pitchFamily="49" charset="-128"/>
                          <a:ea typeface="BIZ UDゴシック" panose="020B0400000000000000" pitchFamily="49" charset="-128"/>
                        </a:rPr>
                        <a:t>45</a:t>
                      </a:r>
                      <a:r>
                        <a:rPr kumimoji="1" lang="en-US" altLang="ja-JP" sz="1600" b="1" dirty="0">
                          <a:solidFill>
                            <a:srgbClr val="002060"/>
                          </a:solidFill>
                          <a:latin typeface="BIZ UDゴシック" panose="020B0400000000000000" pitchFamily="49" charset="-128"/>
                          <a:ea typeface="BIZ UDゴシック" panose="020B0400000000000000" pitchFamily="49" charset="-128"/>
                        </a:rPr>
                        <a:t>(</a:t>
                      </a:r>
                      <a:r>
                        <a:rPr kumimoji="1" lang="ja-JP" altLang="en-US" sz="1600" b="1" dirty="0">
                          <a:solidFill>
                            <a:srgbClr val="002060"/>
                          </a:solidFill>
                          <a:latin typeface="BIZ UDゴシック" panose="020B0400000000000000" pitchFamily="49" charset="-128"/>
                          <a:ea typeface="BIZ UDゴシック" panose="020B0400000000000000" pitchFamily="49" charset="-128"/>
                        </a:rPr>
                        <a:t>予定</a:t>
                      </a:r>
                      <a:r>
                        <a:rPr kumimoji="1" lang="en-US" altLang="ja-JP" sz="1600" b="1" dirty="0">
                          <a:solidFill>
                            <a:srgbClr val="002060"/>
                          </a:solidFill>
                          <a:latin typeface="BIZ UDゴシック" panose="020B0400000000000000" pitchFamily="49" charset="-128"/>
                          <a:ea typeface="BIZ UDゴシック" panose="020B0400000000000000" pitchFamily="49" charset="-128"/>
                        </a:rPr>
                        <a:t>)</a:t>
                      </a:r>
                      <a:endParaRPr kumimoji="1" lang="ja-JP" altLang="en-US" sz="1600" b="1" dirty="0">
                        <a:solidFill>
                          <a:srgbClr val="002060"/>
                        </a:solidFill>
                        <a:latin typeface="BIZ UDゴシック" panose="020B0400000000000000" pitchFamily="49" charset="-128"/>
                        <a:ea typeface="BIZ UDゴシック" panose="020B0400000000000000" pitchFamily="49" charset="-128"/>
                      </a:endParaRPr>
                    </a:p>
                  </a:txBody>
                  <a:tcPr anchor="ctr">
                    <a:solidFill>
                      <a:schemeClr val="accent6">
                        <a:lumMod val="20000"/>
                        <a:lumOff val="80000"/>
                      </a:schemeClr>
                    </a:solidFill>
                  </a:tcPr>
                </a:tc>
                <a:extLst>
                  <a:ext uri="{0D108BD9-81ED-4DB2-BD59-A6C34878D82A}">
                    <a16:rowId xmlns:a16="http://schemas.microsoft.com/office/drawing/2014/main" val="3289410112"/>
                  </a:ext>
                </a:extLst>
              </a:tr>
              <a:tr h="1177636">
                <a:tc>
                  <a:txBody>
                    <a:bodyPr/>
                    <a:lstStyle/>
                    <a:p>
                      <a:pPr algn="ctr"/>
                      <a:r>
                        <a:rPr kumimoji="1" lang="ja-JP" altLang="en-US" sz="1700" b="1" dirty="0">
                          <a:solidFill>
                            <a:srgbClr val="002060"/>
                          </a:solidFill>
                          <a:latin typeface="BIZ UDゴシック" panose="020B0400000000000000" pitchFamily="49" charset="-128"/>
                          <a:ea typeface="BIZ UDゴシック" panose="020B0400000000000000" pitchFamily="49" charset="-128"/>
                        </a:rPr>
                        <a:t>受講方法</a:t>
                      </a:r>
                    </a:p>
                  </a:txBody>
                  <a:tcPr anchor="ctr" anchorCtr="1">
                    <a:solidFill>
                      <a:schemeClr val="accent6">
                        <a:lumMod val="40000"/>
                        <a:lumOff val="60000"/>
                      </a:schemeClr>
                    </a:solidFill>
                  </a:tcPr>
                </a:tc>
                <a:tc>
                  <a:txBody>
                    <a:bodyPr/>
                    <a:lstStyle/>
                    <a:p>
                      <a:pPr algn="l"/>
                      <a:r>
                        <a:rPr kumimoji="1" lang="ja-JP" altLang="en-US" sz="2000" b="1" dirty="0">
                          <a:solidFill>
                            <a:srgbClr val="002060"/>
                          </a:solidFill>
                          <a:latin typeface="BIZ UDゴシック" panose="020B0400000000000000" pitchFamily="49" charset="-128"/>
                          <a:ea typeface="BIZ UDゴシック" panose="020B0400000000000000" pitchFamily="49" charset="-128"/>
                        </a:rPr>
                        <a:t>ご自宅・自院のパソコン、タブレット端末</a:t>
                      </a:r>
                    </a:p>
                    <a:p>
                      <a:pPr algn="l"/>
                      <a:r>
                        <a:rPr kumimoji="1" lang="ja-JP" altLang="en-US" sz="2000" b="1" dirty="0">
                          <a:solidFill>
                            <a:srgbClr val="002060"/>
                          </a:solidFill>
                          <a:latin typeface="BIZ UDゴシック" panose="020B0400000000000000" pitchFamily="49" charset="-128"/>
                          <a:ea typeface="BIZ UDゴシック" panose="020B0400000000000000" pitchFamily="49" charset="-128"/>
                        </a:rPr>
                        <a:t>　</a:t>
                      </a:r>
                      <a:r>
                        <a:rPr kumimoji="1" lang="en-US" altLang="ja-JP" sz="1600" b="1" dirty="0">
                          <a:solidFill>
                            <a:srgbClr val="002060"/>
                          </a:solidFill>
                          <a:latin typeface="BIZ UDゴシック" panose="020B0400000000000000" pitchFamily="49" charset="-128"/>
                          <a:ea typeface="BIZ UDゴシック" panose="020B0400000000000000" pitchFamily="49" charset="-128"/>
                        </a:rPr>
                        <a:t>※ZOOM</a:t>
                      </a:r>
                      <a:r>
                        <a:rPr kumimoji="1" lang="ja-JP" altLang="en-US" sz="1600" b="1" dirty="0">
                          <a:solidFill>
                            <a:srgbClr val="002060"/>
                          </a:solidFill>
                          <a:latin typeface="BIZ UDゴシック" panose="020B0400000000000000" pitchFamily="49" charset="-128"/>
                          <a:ea typeface="BIZ UDゴシック" panose="020B0400000000000000" pitchFamily="49" charset="-128"/>
                        </a:rPr>
                        <a:t>ウェビナーを使用します</a:t>
                      </a:r>
                      <a:endParaRPr kumimoji="1" lang="en-US" altLang="ja-JP" sz="1600" b="1" dirty="0">
                        <a:solidFill>
                          <a:srgbClr val="002060"/>
                        </a:solidFill>
                        <a:latin typeface="BIZ UDゴシック" panose="020B0400000000000000" pitchFamily="49" charset="-128"/>
                        <a:ea typeface="BIZ UDゴシック" panose="020B0400000000000000" pitchFamily="49" charset="-128"/>
                      </a:endParaRPr>
                    </a:p>
                    <a:p>
                      <a:pPr algn="l"/>
                      <a:r>
                        <a:rPr kumimoji="1" lang="ja-JP" altLang="en-US" sz="1600" b="1" dirty="0">
                          <a:solidFill>
                            <a:srgbClr val="002060"/>
                          </a:solidFill>
                          <a:latin typeface="BIZ UDゴシック" panose="020B0400000000000000" pitchFamily="49" charset="-128"/>
                          <a:ea typeface="BIZ UDゴシック" panose="020B0400000000000000" pitchFamily="49" charset="-128"/>
                        </a:rPr>
                        <a:t>　</a:t>
                      </a:r>
                      <a:r>
                        <a:rPr kumimoji="1" lang="en-US" altLang="ja-JP" sz="1600" b="1" dirty="0">
                          <a:solidFill>
                            <a:srgbClr val="002060"/>
                          </a:solidFill>
                          <a:latin typeface="BIZ UDゴシック" panose="020B0400000000000000" pitchFamily="49" charset="-128"/>
                          <a:ea typeface="BIZ UDゴシック" panose="020B0400000000000000" pitchFamily="49" charset="-128"/>
                        </a:rPr>
                        <a:t>※</a:t>
                      </a:r>
                      <a:r>
                        <a:rPr kumimoji="1" lang="ja-JP" altLang="en-US" sz="1600" b="1" dirty="0">
                          <a:solidFill>
                            <a:srgbClr val="002060"/>
                          </a:solidFill>
                          <a:latin typeface="BIZ UDゴシック" panose="020B0400000000000000" pitchFamily="49" charset="-128"/>
                          <a:ea typeface="BIZ UDゴシック" panose="020B0400000000000000" pitchFamily="49" charset="-128"/>
                        </a:rPr>
                        <a:t>一医療機関、複数の方が申し込まれても構いません</a:t>
                      </a:r>
                      <a:endParaRPr kumimoji="1" lang="en-US" altLang="ja-JP" sz="1600" b="1" dirty="0">
                        <a:solidFill>
                          <a:srgbClr val="002060"/>
                        </a:solidFill>
                        <a:latin typeface="BIZ UDゴシック" panose="020B0400000000000000" pitchFamily="49" charset="-128"/>
                        <a:ea typeface="BIZ UDゴシック" panose="020B0400000000000000" pitchFamily="49" charset="-128"/>
                      </a:endParaRPr>
                    </a:p>
                  </a:txBody>
                  <a:tcPr anchor="ctr">
                    <a:solidFill>
                      <a:schemeClr val="accent6">
                        <a:lumMod val="40000"/>
                        <a:lumOff val="60000"/>
                      </a:schemeClr>
                    </a:solidFill>
                  </a:tcPr>
                </a:tc>
                <a:extLst>
                  <a:ext uri="{0D108BD9-81ED-4DB2-BD59-A6C34878D82A}">
                    <a16:rowId xmlns:a16="http://schemas.microsoft.com/office/drawing/2014/main" val="1592737955"/>
                  </a:ext>
                </a:extLst>
              </a:tr>
              <a:tr h="2229962">
                <a:tc>
                  <a:txBody>
                    <a:bodyPr/>
                    <a:lstStyle/>
                    <a:p>
                      <a:pPr algn="ctr"/>
                      <a:r>
                        <a:rPr kumimoji="1" lang="ja-JP" altLang="en-US" sz="1400" b="1" dirty="0">
                          <a:solidFill>
                            <a:srgbClr val="002060"/>
                          </a:solidFill>
                          <a:latin typeface="BIZ UDゴシック" panose="020B0400000000000000" pitchFamily="49" charset="-128"/>
                          <a:ea typeface="BIZ UDゴシック" panose="020B0400000000000000" pitchFamily="49" charset="-128"/>
                        </a:rPr>
                        <a:t>プログラム</a:t>
                      </a:r>
                    </a:p>
                  </a:txBody>
                  <a:tcPr anchor="ctr" anchorCtr="1">
                    <a:solidFill>
                      <a:schemeClr val="accent6">
                        <a:lumMod val="20000"/>
                        <a:lumOff val="80000"/>
                      </a:schemeClr>
                    </a:solidFill>
                  </a:tcPr>
                </a:tc>
                <a:tc>
                  <a:txBody>
                    <a:bodyPr/>
                    <a:lstStyle/>
                    <a:p>
                      <a:pPr algn="l"/>
                      <a:r>
                        <a:rPr kumimoji="1" lang="en-US" altLang="ja-JP" sz="1800" b="1" dirty="0">
                          <a:solidFill>
                            <a:srgbClr val="002060"/>
                          </a:solidFill>
                          <a:latin typeface="BIZ UDゴシック" panose="020B0400000000000000" pitchFamily="49" charset="-128"/>
                          <a:ea typeface="BIZ UDゴシック" panose="020B0400000000000000" pitchFamily="49" charset="-128"/>
                        </a:rPr>
                        <a:t>1.</a:t>
                      </a:r>
                      <a:r>
                        <a:rPr kumimoji="1" lang="ja-JP" altLang="en-US" sz="1800" b="1" dirty="0">
                          <a:solidFill>
                            <a:srgbClr val="002060"/>
                          </a:solidFill>
                          <a:latin typeface="BIZ UDゴシック" panose="020B0400000000000000" pitchFamily="49" charset="-128"/>
                          <a:ea typeface="BIZ UDゴシック" panose="020B0400000000000000" pitchFamily="49" charset="-128"/>
                        </a:rPr>
                        <a:t>開会</a:t>
                      </a:r>
                      <a:endParaRPr kumimoji="1" lang="en-US" altLang="ja-JP" sz="1800" b="1" dirty="0">
                        <a:solidFill>
                          <a:srgbClr val="002060"/>
                        </a:solidFill>
                        <a:latin typeface="BIZ UDゴシック" panose="020B0400000000000000" pitchFamily="49" charset="-128"/>
                        <a:ea typeface="BIZ UDゴシック" panose="020B0400000000000000" pitchFamily="49" charset="-128"/>
                      </a:endParaRPr>
                    </a:p>
                    <a:p>
                      <a:pPr algn="l">
                        <a:lnSpc>
                          <a:spcPct val="150000"/>
                        </a:lnSpc>
                      </a:pPr>
                      <a:r>
                        <a:rPr kumimoji="1" lang="en-US" altLang="ja-JP" sz="1800" b="1" dirty="0">
                          <a:solidFill>
                            <a:srgbClr val="002060"/>
                          </a:solidFill>
                          <a:latin typeface="BIZ UDゴシック" panose="020B0400000000000000" pitchFamily="49" charset="-128"/>
                          <a:ea typeface="BIZ UDゴシック" panose="020B0400000000000000" pitchFamily="49" charset="-128"/>
                        </a:rPr>
                        <a:t>2.</a:t>
                      </a:r>
                      <a:r>
                        <a:rPr kumimoji="1" lang="ja-JP" altLang="en-US" sz="1800" b="1" dirty="0">
                          <a:solidFill>
                            <a:schemeClr val="accent1">
                              <a:lumMod val="50000"/>
                            </a:schemeClr>
                          </a:solidFill>
                          <a:latin typeface="BIZ UDゴシック" panose="020B0400000000000000" pitchFamily="49" charset="-128"/>
                          <a:ea typeface="BIZ UDゴシック" panose="020B0400000000000000" pitchFamily="49" charset="-128"/>
                        </a:rPr>
                        <a:t>「 </a:t>
                      </a:r>
                      <a:r>
                        <a:rPr lang="ja-JP" altLang="en-US" sz="1800" b="1" dirty="0">
                          <a:solidFill>
                            <a:schemeClr val="accent1">
                              <a:lumMod val="50000"/>
                            </a:schemeClr>
                          </a:solidFill>
                          <a:latin typeface="BIZ UDゴシック" panose="020B0400000000000000" pitchFamily="49" charset="-128"/>
                          <a:ea typeface="BIZ UDゴシック" panose="020B0400000000000000" pitchFamily="49" charset="-128"/>
                        </a:rPr>
                        <a:t>医療施設事故（医療行為に起因しない事故）</a:t>
                      </a:r>
                      <a:endParaRPr lang="en-US" altLang="ja-JP" sz="1800" b="1" dirty="0">
                        <a:solidFill>
                          <a:schemeClr val="accent1">
                            <a:lumMod val="50000"/>
                          </a:schemeClr>
                        </a:solidFill>
                        <a:latin typeface="BIZ UDゴシック" panose="020B0400000000000000" pitchFamily="49" charset="-128"/>
                        <a:ea typeface="BIZ UDゴシック" panose="020B0400000000000000" pitchFamily="49" charset="-128"/>
                      </a:endParaRPr>
                    </a:p>
                    <a:p>
                      <a:pPr algn="l"/>
                      <a:r>
                        <a:rPr lang="en-US" altLang="ja-JP" sz="1800" b="1" dirty="0">
                          <a:solidFill>
                            <a:schemeClr val="accent1">
                              <a:lumMod val="50000"/>
                            </a:schemeClr>
                          </a:solidFill>
                          <a:latin typeface="BIZ UDゴシック" panose="020B0400000000000000" pitchFamily="49" charset="-128"/>
                          <a:ea typeface="BIZ UDゴシック" panose="020B0400000000000000" pitchFamily="49" charset="-128"/>
                        </a:rPr>
                        <a:t>     </a:t>
                      </a:r>
                      <a:r>
                        <a:rPr lang="ja-JP" altLang="en-US" sz="1800" b="1" dirty="0">
                          <a:solidFill>
                            <a:schemeClr val="accent1">
                              <a:lumMod val="50000"/>
                            </a:schemeClr>
                          </a:solidFill>
                          <a:latin typeface="BIZ UDゴシック" panose="020B0400000000000000" pitchFamily="49" charset="-128"/>
                          <a:ea typeface="BIZ UDゴシック" panose="020B0400000000000000" pitchFamily="49" charset="-128"/>
                        </a:rPr>
                        <a:t>の対応について </a:t>
                      </a:r>
                      <a:r>
                        <a:rPr kumimoji="1" lang="ja-JP" altLang="en-US" sz="1800" b="1" dirty="0">
                          <a:solidFill>
                            <a:srgbClr val="002060"/>
                          </a:solidFill>
                          <a:latin typeface="BIZ UDゴシック" panose="020B0400000000000000" pitchFamily="49" charset="-128"/>
                          <a:ea typeface="BIZ UDゴシック" panose="020B0400000000000000" pitchFamily="49" charset="-128"/>
                        </a:rPr>
                        <a:t>」</a:t>
                      </a:r>
                      <a:endParaRPr kumimoji="1" lang="en-US" altLang="ja-JP" sz="1800" b="1" dirty="0">
                        <a:solidFill>
                          <a:srgbClr val="002060"/>
                        </a:solidFill>
                        <a:latin typeface="BIZ UDゴシック" panose="020B0400000000000000" pitchFamily="49" charset="-128"/>
                        <a:ea typeface="BIZ UDゴシック" panose="020B0400000000000000" pitchFamily="49" charset="-128"/>
                      </a:endParaRPr>
                    </a:p>
                    <a:p>
                      <a:pPr algn="r"/>
                      <a:r>
                        <a:rPr kumimoji="1" lang="ja-JP" altLang="en-US" sz="1600" b="1" dirty="0">
                          <a:solidFill>
                            <a:srgbClr val="002060"/>
                          </a:solidFill>
                          <a:latin typeface="BIZ UDゴシック" panose="020B0400000000000000" pitchFamily="49" charset="-128"/>
                          <a:ea typeface="BIZ UDゴシック" panose="020B0400000000000000" pitchFamily="49" charset="-128"/>
                        </a:rPr>
                        <a:t>損害保険ジャパン 福岡火新サ</a:t>
                      </a:r>
                      <a:r>
                        <a:rPr kumimoji="1" lang="en-US" altLang="ja-JP" sz="1600" b="1" dirty="0">
                          <a:solidFill>
                            <a:srgbClr val="002060"/>
                          </a:solidFill>
                          <a:latin typeface="BIZ UDゴシック" panose="020B0400000000000000" pitchFamily="49" charset="-128"/>
                          <a:ea typeface="BIZ UDゴシック" panose="020B0400000000000000" pitchFamily="49" charset="-128"/>
                        </a:rPr>
                        <a:t>-</a:t>
                      </a:r>
                      <a:r>
                        <a:rPr kumimoji="1" lang="ja-JP" altLang="en-US" sz="1600" b="1" dirty="0">
                          <a:solidFill>
                            <a:srgbClr val="002060"/>
                          </a:solidFill>
                          <a:latin typeface="BIZ UDゴシック" panose="020B0400000000000000" pitchFamily="49" charset="-128"/>
                          <a:ea typeface="BIZ UDゴシック" panose="020B0400000000000000" pitchFamily="49" charset="-128"/>
                        </a:rPr>
                        <a:t>ビス課 </a:t>
                      </a:r>
                      <a:r>
                        <a:rPr kumimoji="1" lang="ja-JP" altLang="en-US" sz="1800" b="1" dirty="0">
                          <a:solidFill>
                            <a:srgbClr val="002060"/>
                          </a:solidFill>
                          <a:latin typeface="BIZ UDゴシック" panose="020B0400000000000000" pitchFamily="49" charset="-128"/>
                          <a:ea typeface="BIZ UDゴシック" panose="020B0400000000000000" pitchFamily="49" charset="-128"/>
                        </a:rPr>
                        <a:t>上原 禎史様</a:t>
                      </a:r>
                      <a:endParaRPr kumimoji="1" lang="en-US" altLang="ja-JP" sz="1800" b="1" dirty="0">
                        <a:solidFill>
                          <a:srgbClr val="002060"/>
                        </a:solidFill>
                        <a:latin typeface="BIZ UDゴシック" panose="020B0400000000000000" pitchFamily="49" charset="-128"/>
                        <a:ea typeface="BIZ UDゴシック" panose="020B0400000000000000" pitchFamily="49" charset="-128"/>
                      </a:endParaRPr>
                    </a:p>
                    <a:p>
                      <a:pPr algn="l">
                        <a:lnSpc>
                          <a:spcPct val="150000"/>
                        </a:lnSpc>
                      </a:pPr>
                      <a:r>
                        <a:rPr kumimoji="1" lang="en-US" altLang="ja-JP" sz="1800" b="1" dirty="0">
                          <a:solidFill>
                            <a:srgbClr val="002060"/>
                          </a:solidFill>
                          <a:latin typeface="BIZ UDゴシック" panose="020B0400000000000000" pitchFamily="49" charset="-128"/>
                          <a:ea typeface="BIZ UDゴシック" panose="020B0400000000000000" pitchFamily="49" charset="-128"/>
                        </a:rPr>
                        <a:t>3.</a:t>
                      </a:r>
                      <a:r>
                        <a:rPr kumimoji="1" lang="ja-JP" altLang="en-US" sz="1800" b="1" dirty="0">
                          <a:solidFill>
                            <a:srgbClr val="002060"/>
                          </a:solidFill>
                          <a:latin typeface="BIZ UDゴシック" panose="020B0400000000000000" pitchFamily="49" charset="-128"/>
                          <a:ea typeface="BIZ UDゴシック" panose="020B0400000000000000" pitchFamily="49" charset="-128"/>
                        </a:rPr>
                        <a:t>「 医療紛争の現状と問題点について 」</a:t>
                      </a:r>
                      <a:endParaRPr kumimoji="1" lang="en-US" altLang="ja-JP" sz="1800" b="1" dirty="0">
                        <a:solidFill>
                          <a:srgbClr val="002060"/>
                        </a:solidFill>
                        <a:latin typeface="BIZ UDゴシック" panose="020B0400000000000000" pitchFamily="49" charset="-128"/>
                        <a:ea typeface="BIZ UDゴシック" panose="020B0400000000000000" pitchFamily="49" charset="-128"/>
                      </a:endParaRPr>
                    </a:p>
                    <a:p>
                      <a:pPr algn="r"/>
                      <a:r>
                        <a:rPr kumimoji="1" lang="ja-JP" altLang="en-US" sz="1600" b="1" dirty="0">
                          <a:solidFill>
                            <a:srgbClr val="002060"/>
                          </a:solidFill>
                          <a:latin typeface="BIZ UDゴシック" panose="020B0400000000000000" pitchFamily="49" charset="-128"/>
                          <a:ea typeface="BIZ UDゴシック" panose="020B0400000000000000" pitchFamily="49" charset="-128"/>
                        </a:rPr>
                        <a:t>山口県医師会　常任理事</a:t>
                      </a:r>
                      <a:r>
                        <a:rPr kumimoji="1" lang="en-US" altLang="ja-JP" sz="1600" b="1" dirty="0">
                          <a:solidFill>
                            <a:srgbClr val="002060"/>
                          </a:solidFill>
                          <a:latin typeface="BIZ UDゴシック" panose="020B0400000000000000" pitchFamily="49" charset="-128"/>
                          <a:ea typeface="BIZ UDゴシック" panose="020B0400000000000000" pitchFamily="49" charset="-128"/>
                        </a:rPr>
                        <a:t>/</a:t>
                      </a:r>
                      <a:r>
                        <a:rPr kumimoji="1" lang="ja-JP" altLang="en-US" sz="1600" b="1" dirty="0">
                          <a:solidFill>
                            <a:srgbClr val="002060"/>
                          </a:solidFill>
                          <a:latin typeface="BIZ UDゴシック" panose="020B0400000000000000" pitchFamily="49" charset="-128"/>
                          <a:ea typeface="BIZ UDゴシック" panose="020B0400000000000000" pitchFamily="49" charset="-128"/>
                        </a:rPr>
                        <a:t>医事案件調査専門委員</a:t>
                      </a:r>
                      <a:endParaRPr kumimoji="1" lang="en-US" altLang="ja-JP" sz="1600" b="1" dirty="0">
                        <a:solidFill>
                          <a:srgbClr val="002060"/>
                        </a:solidFill>
                        <a:latin typeface="BIZ UDゴシック" panose="020B0400000000000000" pitchFamily="49" charset="-128"/>
                        <a:ea typeface="BIZ UDゴシック" panose="020B0400000000000000" pitchFamily="49" charset="-128"/>
                      </a:endParaRPr>
                    </a:p>
                    <a:p>
                      <a:pPr algn="r"/>
                      <a:r>
                        <a:rPr kumimoji="1" lang="ja-JP" altLang="en-US" sz="1800" b="1" dirty="0">
                          <a:solidFill>
                            <a:srgbClr val="002060"/>
                          </a:solidFill>
                          <a:latin typeface="BIZ UDゴシック" panose="020B0400000000000000" pitchFamily="49" charset="-128"/>
                          <a:ea typeface="BIZ UDゴシック" panose="020B0400000000000000" pitchFamily="49" charset="-128"/>
                        </a:rPr>
                        <a:t>縄田 修吾 </a:t>
                      </a:r>
                      <a:endParaRPr kumimoji="1" lang="en-US" altLang="ja-JP" sz="1800" b="1" dirty="0">
                        <a:solidFill>
                          <a:srgbClr val="002060"/>
                        </a:solidFill>
                        <a:latin typeface="BIZ UDゴシック" panose="020B0400000000000000" pitchFamily="49" charset="-128"/>
                        <a:ea typeface="BIZ UDゴシック" panose="020B0400000000000000" pitchFamily="49" charset="-128"/>
                      </a:endParaRPr>
                    </a:p>
                    <a:p>
                      <a:pPr algn="l"/>
                      <a:r>
                        <a:rPr kumimoji="1" lang="en-US" altLang="ja-JP" sz="1800" b="1" dirty="0">
                          <a:solidFill>
                            <a:srgbClr val="002060"/>
                          </a:solidFill>
                          <a:latin typeface="BIZ UDゴシック" panose="020B0400000000000000" pitchFamily="49" charset="-128"/>
                          <a:ea typeface="BIZ UDゴシック" panose="020B0400000000000000" pitchFamily="49" charset="-128"/>
                        </a:rPr>
                        <a:t>4.</a:t>
                      </a:r>
                      <a:r>
                        <a:rPr kumimoji="1" lang="ja-JP" altLang="en-US" sz="1800" b="1" dirty="0">
                          <a:solidFill>
                            <a:srgbClr val="002060"/>
                          </a:solidFill>
                          <a:latin typeface="BIZ UDゴシック" panose="020B0400000000000000" pitchFamily="49" charset="-128"/>
                          <a:ea typeface="BIZ UDゴシック" panose="020B0400000000000000" pitchFamily="49" charset="-128"/>
                        </a:rPr>
                        <a:t>閉会</a:t>
                      </a:r>
                      <a:endParaRPr kumimoji="1" lang="en-US" altLang="ja-JP" sz="1800" b="0" dirty="0">
                        <a:solidFill>
                          <a:srgbClr val="00206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txBody>
                  <a:tcPr anchor="ctr">
                    <a:solidFill>
                      <a:schemeClr val="accent6">
                        <a:lumMod val="20000"/>
                        <a:lumOff val="80000"/>
                      </a:schemeClr>
                    </a:solidFill>
                  </a:tcPr>
                </a:tc>
                <a:extLst>
                  <a:ext uri="{0D108BD9-81ED-4DB2-BD59-A6C34878D82A}">
                    <a16:rowId xmlns:a16="http://schemas.microsoft.com/office/drawing/2014/main" val="3740307867"/>
                  </a:ext>
                </a:extLst>
              </a:tr>
              <a:tr h="307751">
                <a:tc>
                  <a:txBody>
                    <a:bodyPr/>
                    <a:lstStyle/>
                    <a:p>
                      <a:pPr marL="0" marR="0" lvl="0" indent="0" algn="ctr" defTabSz="719907" rtl="0" eaLnBrk="1" fontAlgn="auto" latinLnBrk="0" hangingPunct="1">
                        <a:lnSpc>
                          <a:spcPct val="100000"/>
                        </a:lnSpc>
                        <a:spcBef>
                          <a:spcPts val="0"/>
                        </a:spcBef>
                        <a:spcAft>
                          <a:spcPts val="0"/>
                        </a:spcAft>
                        <a:buClrTx/>
                        <a:buSzTx/>
                        <a:buFontTx/>
                        <a:buNone/>
                        <a:tabLst/>
                        <a:defRPr/>
                      </a:pPr>
                      <a:r>
                        <a:rPr kumimoji="1" lang="ja-JP" altLang="en-US" sz="1700" b="1" dirty="0">
                          <a:solidFill>
                            <a:srgbClr val="002060"/>
                          </a:solidFill>
                          <a:latin typeface="BIZ UDゴシック" panose="020B0400000000000000" pitchFamily="49" charset="-128"/>
                          <a:ea typeface="BIZ UDゴシック" panose="020B0400000000000000" pitchFamily="49" charset="-128"/>
                        </a:rPr>
                        <a:t>受 講 料</a:t>
                      </a:r>
                    </a:p>
                  </a:txBody>
                  <a:tcPr anchor="ctr" anchorCtr="1">
                    <a:solidFill>
                      <a:schemeClr val="accent6">
                        <a:lumMod val="40000"/>
                        <a:lumOff val="60000"/>
                      </a:schemeClr>
                    </a:solidFill>
                  </a:tcPr>
                </a:tc>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ja-JP" altLang="en-US" sz="1800" b="0" dirty="0">
                          <a:solidFill>
                            <a:srgbClr val="00206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無 料</a:t>
                      </a:r>
                      <a:endParaRPr kumimoji="1" lang="en-US" altLang="ja-JP" sz="1200" b="0" dirty="0">
                        <a:solidFill>
                          <a:srgbClr val="002060"/>
                        </a:solidFill>
                        <a:latin typeface="BIZ UDゴシック" panose="020B0400000000000000" pitchFamily="49" charset="-128"/>
                        <a:ea typeface="BIZ UDゴシック" panose="020B0400000000000000" pitchFamily="49" charset="-128"/>
                      </a:endParaRPr>
                    </a:p>
                  </a:txBody>
                  <a:tcPr anchor="ctr">
                    <a:solidFill>
                      <a:schemeClr val="accent6">
                        <a:lumMod val="40000"/>
                        <a:lumOff val="60000"/>
                      </a:schemeClr>
                    </a:solidFill>
                  </a:tcPr>
                </a:tc>
                <a:extLst>
                  <a:ext uri="{0D108BD9-81ED-4DB2-BD59-A6C34878D82A}">
                    <a16:rowId xmlns:a16="http://schemas.microsoft.com/office/drawing/2014/main" val="3923578125"/>
                  </a:ext>
                </a:extLst>
              </a:tr>
              <a:tr h="1092770">
                <a:tc>
                  <a:txBody>
                    <a:bodyPr/>
                    <a:lstStyle/>
                    <a:p>
                      <a:pPr marL="0" marR="0" lvl="0" indent="0" algn="ctr" defTabSz="719907" rtl="0" eaLnBrk="1" fontAlgn="auto" latinLnBrk="0" hangingPunct="1">
                        <a:lnSpc>
                          <a:spcPct val="100000"/>
                        </a:lnSpc>
                        <a:spcBef>
                          <a:spcPts val="0"/>
                        </a:spcBef>
                        <a:spcAft>
                          <a:spcPts val="0"/>
                        </a:spcAft>
                        <a:buClrTx/>
                        <a:buSzTx/>
                        <a:buFontTx/>
                        <a:buNone/>
                        <a:tabLst/>
                        <a:defRPr/>
                      </a:pPr>
                      <a:r>
                        <a:rPr kumimoji="1" lang="ja-JP" altLang="en-US" sz="1700" b="1" dirty="0">
                          <a:solidFill>
                            <a:srgbClr val="002060"/>
                          </a:solidFill>
                          <a:latin typeface="BIZ UDゴシック" panose="020B0400000000000000" pitchFamily="49" charset="-128"/>
                          <a:ea typeface="BIZ UDゴシック" panose="020B0400000000000000" pitchFamily="49" charset="-128"/>
                        </a:rPr>
                        <a:t>申込方法</a:t>
                      </a:r>
                    </a:p>
                  </a:txBody>
                  <a:tcPr anchor="ctr" anchorCtr="1">
                    <a:solidFill>
                      <a:schemeClr val="accent6">
                        <a:lumMod val="20000"/>
                        <a:lumOff val="80000"/>
                      </a:schemeClr>
                    </a:solidFill>
                  </a:tcPr>
                </a:tc>
                <a:tc>
                  <a:txBody>
                    <a:bodyPr/>
                    <a:lstStyle/>
                    <a:p>
                      <a:pPr algn="l"/>
                      <a:r>
                        <a:rPr kumimoji="1" lang="ja-JP" altLang="en-US" sz="1400" b="1" dirty="0">
                          <a:solidFill>
                            <a:srgbClr val="002060"/>
                          </a:solidFill>
                          <a:latin typeface="BIZ UDゴシック" panose="020B0400000000000000" pitchFamily="49" charset="-128"/>
                          <a:ea typeface="BIZ UDゴシック" panose="020B0400000000000000" pitchFamily="49" charset="-128"/>
                        </a:rPr>
                        <a:t>以下、</a:t>
                      </a:r>
                      <a:r>
                        <a:rPr kumimoji="1" lang="en-US" altLang="ja-JP" sz="1400" b="1" dirty="0">
                          <a:solidFill>
                            <a:srgbClr val="002060"/>
                          </a:solidFill>
                          <a:latin typeface="BIZ UDゴシック" panose="020B0400000000000000" pitchFamily="49" charset="-128"/>
                          <a:ea typeface="BIZ UDゴシック" panose="020B0400000000000000" pitchFamily="49" charset="-128"/>
                        </a:rPr>
                        <a:t>URL</a:t>
                      </a:r>
                      <a:r>
                        <a:rPr kumimoji="1" lang="ja-JP" altLang="en-US" sz="1400" b="1" dirty="0">
                          <a:solidFill>
                            <a:srgbClr val="002060"/>
                          </a:solidFill>
                          <a:latin typeface="BIZ UDゴシック" panose="020B0400000000000000" pitchFamily="49" charset="-128"/>
                          <a:ea typeface="BIZ UDゴシック" panose="020B0400000000000000" pitchFamily="49" charset="-128"/>
                        </a:rPr>
                        <a:t>の「申込フォーム」よりお申し込みください。</a:t>
                      </a:r>
                      <a:endParaRPr kumimoji="1" lang="en-US" altLang="ja-JP" sz="1400" b="1" dirty="0">
                        <a:solidFill>
                          <a:srgbClr val="002060"/>
                        </a:solidFill>
                        <a:latin typeface="BIZ UDゴシック" panose="020B0400000000000000" pitchFamily="49" charset="-128"/>
                        <a:ea typeface="BIZ UDゴシック" panose="020B0400000000000000" pitchFamily="49" charset="-128"/>
                      </a:endParaRPr>
                    </a:p>
                    <a:p>
                      <a:pPr algn="l"/>
                      <a:r>
                        <a:rPr kumimoji="1" lang="ja-JP" altLang="en-US" sz="1400" b="1" dirty="0">
                          <a:solidFill>
                            <a:srgbClr val="002060"/>
                          </a:solidFill>
                          <a:latin typeface="BIZ UDゴシック" panose="020B0400000000000000" pitchFamily="49" charset="-128"/>
                          <a:ea typeface="BIZ UDゴシック" panose="020B0400000000000000" pitchFamily="49" charset="-128"/>
                        </a:rPr>
                        <a:t>　　</a:t>
                      </a:r>
                      <a:r>
                        <a:rPr kumimoji="1" lang="en-US" altLang="ja-JP" sz="1400" b="1" dirty="0">
                          <a:solidFill>
                            <a:srgbClr val="002060"/>
                          </a:solidFill>
                          <a:latin typeface="BIZ UDゴシック" panose="020B0400000000000000" pitchFamily="49" charset="-128"/>
                          <a:ea typeface="BIZ UDゴシック" panose="020B0400000000000000" pitchFamily="49" charset="-128"/>
                        </a:rPr>
                        <a:t>https://forms.gle/zwVNEJkA1qZ5X5Ez5</a:t>
                      </a:r>
                    </a:p>
                    <a:p>
                      <a:pPr algn="l"/>
                      <a:endParaRPr kumimoji="1" lang="en-US" altLang="ja-JP" sz="400" b="1" dirty="0">
                        <a:solidFill>
                          <a:srgbClr val="002060"/>
                        </a:solidFill>
                        <a:latin typeface="BIZ UDゴシック" panose="020B0400000000000000" pitchFamily="49" charset="-128"/>
                        <a:ea typeface="BIZ UDゴシック" panose="020B0400000000000000" pitchFamily="49" charset="-128"/>
                      </a:endParaRPr>
                    </a:p>
                    <a:p>
                      <a:pPr algn="l"/>
                      <a:r>
                        <a:rPr kumimoji="1" lang="ja-JP" altLang="en-US" sz="1050" b="1" dirty="0">
                          <a:solidFill>
                            <a:srgbClr val="002060"/>
                          </a:solidFill>
                          <a:latin typeface="BIZ UDゴシック" panose="020B0400000000000000" pitchFamily="49" charset="-128"/>
                          <a:ea typeface="BIZ UDゴシック" panose="020B0400000000000000" pitchFamily="49" charset="-128"/>
                        </a:rPr>
                        <a:t>　　　　　こちらのＱＲコードからもお申込みできます　</a:t>
                      </a:r>
                      <a:endParaRPr kumimoji="1" lang="en-US" altLang="ja-JP" sz="1050" b="1" dirty="0">
                        <a:solidFill>
                          <a:srgbClr val="002060"/>
                        </a:solidFill>
                        <a:latin typeface="BIZ UDゴシック" panose="020B0400000000000000" pitchFamily="49" charset="-128"/>
                        <a:ea typeface="BIZ UDゴシック" panose="020B0400000000000000" pitchFamily="49" charset="-128"/>
                      </a:endParaRPr>
                    </a:p>
                    <a:p>
                      <a:pPr algn="l"/>
                      <a:r>
                        <a:rPr kumimoji="1" lang="ja-JP" altLang="en-US" sz="1050" b="1" dirty="0">
                          <a:solidFill>
                            <a:srgbClr val="002060"/>
                          </a:solidFill>
                          <a:latin typeface="BIZ UDゴシック" panose="020B0400000000000000" pitchFamily="49" charset="-128"/>
                          <a:ea typeface="BIZ UDゴシック" panose="020B0400000000000000" pitchFamily="49" charset="-128"/>
                        </a:rPr>
                        <a:t>　　　　　いただいた情報は、目的以外には使用しません　</a:t>
                      </a:r>
                      <a:endParaRPr kumimoji="1" lang="zh-TW" altLang="en-US" sz="1400" b="1" dirty="0">
                        <a:solidFill>
                          <a:srgbClr val="002060"/>
                        </a:solidFill>
                        <a:latin typeface="BIZ UDゴシック" panose="020B0400000000000000" pitchFamily="49" charset="-128"/>
                        <a:ea typeface="BIZ UDゴシック" panose="020B0400000000000000" pitchFamily="49" charset="-128"/>
                      </a:endParaRPr>
                    </a:p>
                  </a:txBody>
                  <a:tcPr anchor="ctr">
                    <a:solidFill>
                      <a:schemeClr val="accent6">
                        <a:lumMod val="20000"/>
                        <a:lumOff val="80000"/>
                      </a:schemeClr>
                    </a:solidFill>
                  </a:tcPr>
                </a:tc>
                <a:extLst>
                  <a:ext uri="{0D108BD9-81ED-4DB2-BD59-A6C34878D82A}">
                    <a16:rowId xmlns:a16="http://schemas.microsoft.com/office/drawing/2014/main" val="2736724275"/>
                  </a:ext>
                </a:extLst>
              </a:tr>
              <a:tr h="953483">
                <a:tc>
                  <a:txBody>
                    <a:bodyPr/>
                    <a:lstStyle/>
                    <a:p>
                      <a:pPr marL="0" marR="0" lvl="0" indent="0" algn="ctr" defTabSz="719907" rtl="0" eaLnBrk="1" fontAlgn="auto" latinLnBrk="0" hangingPunct="1">
                        <a:lnSpc>
                          <a:spcPct val="100000"/>
                        </a:lnSpc>
                        <a:spcBef>
                          <a:spcPts val="0"/>
                        </a:spcBef>
                        <a:spcAft>
                          <a:spcPts val="0"/>
                        </a:spcAft>
                        <a:buClrTx/>
                        <a:buSzTx/>
                        <a:buFontTx/>
                        <a:buNone/>
                        <a:tabLst/>
                        <a:defRPr/>
                      </a:pPr>
                      <a:r>
                        <a:rPr kumimoji="1" lang="ja-JP" altLang="en-US" sz="1700" b="1" dirty="0">
                          <a:solidFill>
                            <a:srgbClr val="002060"/>
                          </a:solidFill>
                          <a:latin typeface="BIZ UDゴシック" panose="020B0400000000000000" pitchFamily="49" charset="-128"/>
                          <a:ea typeface="BIZ UDゴシック" panose="020B0400000000000000" pitchFamily="49" charset="-128"/>
                        </a:rPr>
                        <a:t>問合せ</a:t>
                      </a:r>
                    </a:p>
                  </a:txBody>
                  <a:tcPr anchor="ctr" anchorCtr="1">
                    <a:solidFill>
                      <a:schemeClr val="accent6">
                        <a:lumMod val="40000"/>
                        <a:lumOff val="60000"/>
                      </a:schemeClr>
                    </a:solidFill>
                  </a:tcPr>
                </a:tc>
                <a:tc>
                  <a:txBody>
                    <a:bodyPr/>
                    <a:lstStyle/>
                    <a:p>
                      <a:pPr algn="l"/>
                      <a:r>
                        <a:rPr kumimoji="1" lang="ja-JP" altLang="en-US" sz="1400" b="1" dirty="0">
                          <a:solidFill>
                            <a:srgbClr val="002060"/>
                          </a:solidFill>
                          <a:latin typeface="BIZ UDゴシック" panose="020B0400000000000000" pitchFamily="49" charset="-128"/>
                          <a:ea typeface="BIZ UDゴシック" panose="020B0400000000000000" pitchFamily="49" charset="-128"/>
                        </a:rPr>
                        <a:t>山口県</a:t>
                      </a:r>
                      <a:r>
                        <a:rPr kumimoji="1" lang="zh-TW" altLang="en-US" sz="1400" b="1" dirty="0">
                          <a:solidFill>
                            <a:srgbClr val="002060"/>
                          </a:solidFill>
                          <a:latin typeface="BIZ UDゴシック" panose="020B0400000000000000" pitchFamily="49" charset="-128"/>
                          <a:ea typeface="BIZ UDゴシック" panose="020B0400000000000000" pitchFamily="49" charset="-128"/>
                        </a:rPr>
                        <a:t>医師</a:t>
                      </a:r>
                      <a:r>
                        <a:rPr kumimoji="1" lang="ja-JP" altLang="en-US" sz="1400" b="1" dirty="0">
                          <a:solidFill>
                            <a:srgbClr val="002060"/>
                          </a:solidFill>
                          <a:latin typeface="BIZ UDゴシック" panose="020B0400000000000000" pitchFamily="49" charset="-128"/>
                          <a:ea typeface="BIZ UDゴシック" panose="020B0400000000000000" pitchFamily="49" charset="-128"/>
                        </a:rPr>
                        <a:t>会　医事・保険課　担当</a:t>
                      </a:r>
                      <a:r>
                        <a:rPr kumimoji="1" lang="en-US" altLang="ja-JP" sz="1400" b="1">
                          <a:solidFill>
                            <a:srgbClr val="002060"/>
                          </a:solidFill>
                          <a:latin typeface="BIZ UDゴシック" panose="020B0400000000000000" pitchFamily="49" charset="-128"/>
                          <a:ea typeface="BIZ UDゴシック" panose="020B0400000000000000" pitchFamily="49" charset="-128"/>
                        </a:rPr>
                        <a:t>:</a:t>
                      </a:r>
                      <a:r>
                        <a:rPr kumimoji="1" lang="ja-JP" altLang="en-US" sz="1400" b="1">
                          <a:solidFill>
                            <a:srgbClr val="002060"/>
                          </a:solidFill>
                          <a:latin typeface="BIZ UDゴシック" panose="020B0400000000000000" pitchFamily="49" charset="-128"/>
                          <a:ea typeface="BIZ UDゴシック" panose="020B0400000000000000" pitchFamily="49" charset="-128"/>
                        </a:rPr>
                        <a:t>青木</a:t>
                      </a:r>
                      <a:endParaRPr kumimoji="1" lang="en-US" altLang="ja-JP" sz="1400" b="1" dirty="0">
                        <a:solidFill>
                          <a:srgbClr val="002060"/>
                        </a:solidFill>
                        <a:latin typeface="BIZ UDゴシック" panose="020B0400000000000000" pitchFamily="49" charset="-128"/>
                        <a:ea typeface="BIZ UDゴシック" panose="020B0400000000000000" pitchFamily="49" charset="-128"/>
                      </a:endParaRPr>
                    </a:p>
                    <a:p>
                      <a:pPr algn="l"/>
                      <a:r>
                        <a:rPr kumimoji="1" lang="zh-TW" altLang="en-US" sz="1400" b="1" dirty="0">
                          <a:solidFill>
                            <a:srgbClr val="002060"/>
                          </a:solidFill>
                          <a:latin typeface="BIZ UDゴシック" panose="020B0400000000000000" pitchFamily="49" charset="-128"/>
                          <a:ea typeface="BIZ UDゴシック" panose="020B0400000000000000" pitchFamily="49" charset="-128"/>
                        </a:rPr>
                        <a:t>〒</a:t>
                      </a:r>
                      <a:r>
                        <a:rPr kumimoji="1" lang="en-US" altLang="ja-JP" sz="1400" b="1" dirty="0">
                          <a:solidFill>
                            <a:srgbClr val="002060"/>
                          </a:solidFill>
                          <a:latin typeface="BIZ UDゴシック" panose="020B0400000000000000" pitchFamily="49" charset="-128"/>
                          <a:ea typeface="BIZ UDゴシック" panose="020B0400000000000000" pitchFamily="49" charset="-128"/>
                        </a:rPr>
                        <a:t>753-0814 </a:t>
                      </a:r>
                      <a:r>
                        <a:rPr kumimoji="1" lang="ja-JP" altLang="en-US" sz="1400" b="1" dirty="0">
                          <a:solidFill>
                            <a:srgbClr val="002060"/>
                          </a:solidFill>
                          <a:latin typeface="BIZ UDゴシック" panose="020B0400000000000000" pitchFamily="49" charset="-128"/>
                          <a:ea typeface="BIZ UDゴシック" panose="020B0400000000000000" pitchFamily="49" charset="-128"/>
                        </a:rPr>
                        <a:t>山口市吉敷下東３－１－１ 　</a:t>
                      </a:r>
                    </a:p>
                    <a:p>
                      <a:pPr algn="l"/>
                      <a:r>
                        <a:rPr kumimoji="1" lang="ja-JP" altLang="en-US" sz="1400" b="1" dirty="0">
                          <a:solidFill>
                            <a:srgbClr val="002060"/>
                          </a:solidFill>
                          <a:latin typeface="BIZ UDゴシック" panose="020B0400000000000000" pitchFamily="49" charset="-128"/>
                          <a:ea typeface="BIZ UDゴシック" panose="020B0400000000000000" pitchFamily="49" charset="-128"/>
                        </a:rPr>
                        <a:t>  </a:t>
                      </a:r>
                      <a:r>
                        <a:rPr kumimoji="1" lang="en-US" altLang="ja-JP" sz="1400" b="1" dirty="0">
                          <a:solidFill>
                            <a:srgbClr val="002060"/>
                          </a:solidFill>
                          <a:latin typeface="BIZ UDゴシック" panose="020B0400000000000000" pitchFamily="49" charset="-128"/>
                          <a:ea typeface="BIZ UDゴシック" panose="020B0400000000000000" pitchFamily="49" charset="-128"/>
                        </a:rPr>
                        <a:t>TEL.083-922-2510</a:t>
                      </a:r>
                      <a:r>
                        <a:rPr kumimoji="1" lang="ja-JP" altLang="en-US" sz="1400" b="1" dirty="0">
                          <a:solidFill>
                            <a:srgbClr val="002060"/>
                          </a:solidFill>
                          <a:latin typeface="BIZ UDゴシック" panose="020B0400000000000000" pitchFamily="49" charset="-128"/>
                          <a:ea typeface="BIZ UDゴシック" panose="020B0400000000000000" pitchFamily="49" charset="-128"/>
                        </a:rPr>
                        <a:t>　</a:t>
                      </a:r>
                      <a:r>
                        <a:rPr kumimoji="1" lang="en-US" altLang="ja-JP" sz="1400" b="1" dirty="0">
                          <a:solidFill>
                            <a:srgbClr val="002060"/>
                          </a:solidFill>
                          <a:latin typeface="BIZ UDゴシック" panose="020B0400000000000000" pitchFamily="49" charset="-128"/>
                          <a:ea typeface="BIZ UDゴシック" panose="020B0400000000000000" pitchFamily="49" charset="-128"/>
                        </a:rPr>
                        <a:t>FAX.083-922-2527</a:t>
                      </a:r>
                    </a:p>
                    <a:p>
                      <a:pPr algn="l"/>
                      <a:r>
                        <a:rPr kumimoji="1" lang="en-US" altLang="zh-TW" sz="1400" b="1" dirty="0">
                          <a:solidFill>
                            <a:schemeClr val="accent1">
                              <a:lumMod val="50000"/>
                            </a:schemeClr>
                          </a:solidFill>
                          <a:latin typeface="BIZ UDゴシック" panose="020B0400000000000000" pitchFamily="49" charset="-128"/>
                          <a:ea typeface="BIZ UDゴシック" panose="020B0400000000000000" pitchFamily="49" charset="-128"/>
                        </a:rPr>
                        <a:t>         </a:t>
                      </a:r>
                      <a:r>
                        <a:rPr kumimoji="1" lang="en-US" altLang="zh-TW" sz="1400" b="1" dirty="0">
                          <a:solidFill>
                            <a:schemeClr val="accent1">
                              <a:lumMod val="50000"/>
                            </a:schemeClr>
                          </a:solidFill>
                          <a:latin typeface="BIZ UDゴシック" panose="020B0400000000000000" pitchFamily="49" charset="-128"/>
                          <a:ea typeface="BIZ UDゴシック" panose="020B0400000000000000" pitchFamily="49" charset="-128"/>
                          <a:hlinkClick r:id="rId2">
                            <a:extLst>
                              <a:ext uri="{A12FA001-AC4F-418D-AE19-62706E023703}">
                                <ahyp:hlinkClr xmlns:ahyp="http://schemas.microsoft.com/office/drawing/2018/hyperlinkcolor" val="tx"/>
                              </a:ext>
                            </a:extLst>
                          </a:hlinkClick>
                        </a:rPr>
                        <a:t>y-aoki@yamaguchi.med.or.jp</a:t>
                      </a:r>
                      <a:endParaRPr kumimoji="1" lang="zh-TW" altLang="en-US" sz="1400" b="1" dirty="0">
                        <a:solidFill>
                          <a:schemeClr val="accent1">
                            <a:lumMod val="50000"/>
                          </a:schemeClr>
                        </a:solidFill>
                        <a:latin typeface="BIZ UDゴシック" panose="020B0400000000000000" pitchFamily="49" charset="-128"/>
                        <a:ea typeface="BIZ UDゴシック" panose="020B0400000000000000" pitchFamily="49" charset="-128"/>
                      </a:endParaRPr>
                    </a:p>
                  </a:txBody>
                  <a:tcPr anchor="ctr">
                    <a:solidFill>
                      <a:schemeClr val="accent6">
                        <a:lumMod val="40000"/>
                        <a:lumOff val="60000"/>
                      </a:schemeClr>
                    </a:solidFill>
                  </a:tcPr>
                </a:tc>
                <a:extLst>
                  <a:ext uri="{0D108BD9-81ED-4DB2-BD59-A6C34878D82A}">
                    <a16:rowId xmlns:a16="http://schemas.microsoft.com/office/drawing/2014/main" val="2110926299"/>
                  </a:ext>
                </a:extLst>
              </a:tr>
            </a:tbl>
          </a:graphicData>
        </a:graphic>
      </p:graphicFrame>
      <p:sp>
        <p:nvSpPr>
          <p:cNvPr id="5" name="矢印: 右 4">
            <a:extLst>
              <a:ext uri="{FF2B5EF4-FFF2-40B4-BE49-F238E27FC236}">
                <a16:creationId xmlns:a16="http://schemas.microsoft.com/office/drawing/2014/main" id="{805CAA16-6937-45D1-B778-5C7882937115}"/>
              </a:ext>
            </a:extLst>
          </p:cNvPr>
          <p:cNvSpPr/>
          <p:nvPr/>
        </p:nvSpPr>
        <p:spPr>
          <a:xfrm rot="1711461">
            <a:off x="5139560" y="8523561"/>
            <a:ext cx="295835" cy="323766"/>
          </a:xfrm>
          <a:prstGeom prst="rightArrow">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四角形: メモ 5">
            <a:extLst>
              <a:ext uri="{FF2B5EF4-FFF2-40B4-BE49-F238E27FC236}">
                <a16:creationId xmlns:a16="http://schemas.microsoft.com/office/drawing/2014/main" id="{9B9D4D2F-741B-47F1-9ACC-E744BB778940}"/>
              </a:ext>
            </a:extLst>
          </p:cNvPr>
          <p:cNvSpPr/>
          <p:nvPr/>
        </p:nvSpPr>
        <p:spPr>
          <a:xfrm>
            <a:off x="318297" y="1705085"/>
            <a:ext cx="6757752" cy="1592339"/>
          </a:xfrm>
          <a:prstGeom prst="foldedCorner">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F10AF68-38DD-448B-81A5-DB6BB740EC37}"/>
              </a:ext>
            </a:extLst>
          </p:cNvPr>
          <p:cNvSpPr txBox="1"/>
          <p:nvPr/>
        </p:nvSpPr>
        <p:spPr>
          <a:xfrm>
            <a:off x="462487" y="1858874"/>
            <a:ext cx="6493043" cy="1323439"/>
          </a:xfrm>
          <a:prstGeom prst="rect">
            <a:avLst/>
          </a:prstGeom>
          <a:noFill/>
        </p:spPr>
        <p:txBody>
          <a:bodyPr wrap="square" rtlCol="0">
            <a:spAutoFit/>
          </a:bodyPr>
          <a:lstStyle/>
          <a:p>
            <a:r>
              <a:rPr kumimoji="1" lang="ja-JP" altLang="en-US" sz="1600" b="1" dirty="0">
                <a:solidFill>
                  <a:srgbClr val="002060"/>
                </a:solidFill>
                <a:effectLst>
                  <a:outerShdw blurRad="50800" dist="38100" dir="2700000" algn="tl" rotWithShape="0">
                    <a:prstClr val="black">
                      <a:alpha val="40000"/>
                    </a:prstClr>
                  </a:outerShdw>
                </a:effectLst>
              </a:rPr>
              <a:t>　医師会員だけでなく診療に携わっておられる職種の方を対象としています。</a:t>
            </a:r>
            <a:endParaRPr kumimoji="1" lang="en-US" altLang="ja-JP" sz="1600" b="1" dirty="0">
              <a:solidFill>
                <a:srgbClr val="002060"/>
              </a:solidFill>
              <a:effectLst>
                <a:outerShdw blurRad="50800" dist="38100" dir="2700000" algn="tl" rotWithShape="0">
                  <a:prstClr val="black">
                    <a:alpha val="40000"/>
                  </a:prstClr>
                </a:outerShdw>
              </a:effectLst>
            </a:endParaRPr>
          </a:p>
          <a:p>
            <a:r>
              <a:rPr kumimoji="1" lang="ja-JP" altLang="en-US" sz="1600" b="1" dirty="0">
                <a:solidFill>
                  <a:srgbClr val="002060"/>
                </a:solidFill>
                <a:effectLst>
                  <a:outerShdw blurRad="50800" dist="38100" dir="2700000" algn="tl" rotWithShape="0">
                    <a:prstClr val="black">
                      <a:alpha val="40000"/>
                    </a:prstClr>
                  </a:outerShdw>
                </a:effectLst>
              </a:rPr>
              <a:t>　医療紛争の概要や医療事故調査制度、日常診療における医療安全や患者家族との関わりの理解を、あらためて深めていただく内容で構成しています</a:t>
            </a:r>
            <a:r>
              <a:rPr kumimoji="1" lang="en-US" altLang="ja-JP" sz="1600" b="1" dirty="0">
                <a:solidFill>
                  <a:srgbClr val="002060"/>
                </a:solidFill>
                <a:effectLst>
                  <a:outerShdw blurRad="50800" dist="38100" dir="2700000" algn="tl" rotWithShape="0">
                    <a:prstClr val="black">
                      <a:alpha val="40000"/>
                    </a:prstClr>
                  </a:outerShdw>
                </a:effectLst>
              </a:rPr>
              <a:t>｡</a:t>
            </a:r>
            <a:r>
              <a:rPr kumimoji="1" lang="ja-JP" altLang="en-US" sz="1600" b="1" dirty="0">
                <a:solidFill>
                  <a:srgbClr val="002060"/>
                </a:solidFill>
                <a:effectLst>
                  <a:outerShdw blurRad="50800" dist="38100" dir="2700000" algn="tl" rotWithShape="0">
                    <a:prstClr val="black">
                      <a:alpha val="40000"/>
                    </a:prstClr>
                  </a:outerShdw>
                </a:effectLst>
              </a:rPr>
              <a:t>是非ともご参加いただきたく存じます。</a:t>
            </a:r>
          </a:p>
        </p:txBody>
      </p:sp>
      <p:sp>
        <p:nvSpPr>
          <p:cNvPr id="2" name="吹き出し: 角を丸めた四角形 1">
            <a:extLst>
              <a:ext uri="{FF2B5EF4-FFF2-40B4-BE49-F238E27FC236}">
                <a16:creationId xmlns:a16="http://schemas.microsoft.com/office/drawing/2014/main" id="{6B926ED7-5F2A-4F3A-9615-1D2CED2778D9}"/>
              </a:ext>
            </a:extLst>
          </p:cNvPr>
          <p:cNvSpPr/>
          <p:nvPr/>
        </p:nvSpPr>
        <p:spPr>
          <a:xfrm>
            <a:off x="3747534" y="7615058"/>
            <a:ext cx="2665354" cy="505904"/>
          </a:xfrm>
          <a:prstGeom prst="wedgeRoundRectCallout">
            <a:avLst>
              <a:gd name="adj1" fmla="val -37239"/>
              <a:gd name="adj2" fmla="val 71711"/>
              <a:gd name="adj3" fmla="val 16667"/>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C00000"/>
                </a:solidFill>
              </a:rPr>
              <a:t>申込期限　</a:t>
            </a:r>
            <a:r>
              <a:rPr kumimoji="1" lang="en-US" altLang="ja-JP" dirty="0">
                <a:solidFill>
                  <a:srgbClr val="C00000"/>
                </a:solidFill>
              </a:rPr>
              <a:t>8</a:t>
            </a:r>
            <a:r>
              <a:rPr kumimoji="1" lang="ja-JP" altLang="en-US" dirty="0">
                <a:solidFill>
                  <a:srgbClr val="C00000"/>
                </a:solidFill>
              </a:rPr>
              <a:t>月</a:t>
            </a:r>
            <a:r>
              <a:rPr kumimoji="1" lang="en-US" altLang="ja-JP" dirty="0">
                <a:solidFill>
                  <a:srgbClr val="C00000"/>
                </a:solidFill>
              </a:rPr>
              <a:t>25</a:t>
            </a:r>
            <a:r>
              <a:rPr kumimoji="1" lang="ja-JP" altLang="en-US" dirty="0">
                <a:solidFill>
                  <a:srgbClr val="C00000"/>
                </a:solidFill>
              </a:rPr>
              <a:t>日</a:t>
            </a:r>
          </a:p>
        </p:txBody>
      </p:sp>
      <p:pic>
        <p:nvPicPr>
          <p:cNvPr id="3" name="図 2">
            <a:extLst>
              <a:ext uri="{FF2B5EF4-FFF2-40B4-BE49-F238E27FC236}">
                <a16:creationId xmlns:a16="http://schemas.microsoft.com/office/drawing/2014/main" id="{80FBC1B8-19F2-6425-F322-4B05DFF086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8012" y="8651953"/>
            <a:ext cx="1437518" cy="1335054"/>
          </a:xfrm>
          <a:prstGeom prst="rect">
            <a:avLst/>
          </a:prstGeom>
          <a:noFill/>
          <a:ln>
            <a:noFill/>
          </a:ln>
        </p:spPr>
      </p:pic>
    </p:spTree>
    <p:extLst>
      <p:ext uri="{BB962C8B-B14F-4D97-AF65-F5344CB8AC3E}">
        <p14:creationId xmlns:p14="http://schemas.microsoft.com/office/powerpoint/2010/main" val="28825292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1208</TotalTime>
  <Words>266</Words>
  <Application>Microsoft Office PowerPoint</Application>
  <PresentationFormat>ユーザー設定</PresentationFormat>
  <Paragraphs>33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UDゴシック</vt:lpstr>
      <vt:lpstr>ＤＨＰ特太ゴシック体</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内田政和（ＴＫＣ）</dc:creator>
  <cp:lastModifiedBy>y-aoki</cp:lastModifiedBy>
  <cp:revision>71</cp:revision>
  <cp:lastPrinted>2025-06-06T01:15:51Z</cp:lastPrinted>
  <dcterms:created xsi:type="dcterms:W3CDTF">2020-11-02T01:52:12Z</dcterms:created>
  <dcterms:modified xsi:type="dcterms:W3CDTF">2025-06-06T01:17:56Z</dcterms:modified>
</cp:coreProperties>
</file>