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145707253" r:id="rId2"/>
    <p:sldId id="2145707254" r:id="rId3"/>
    <p:sldId id="2145707255" r:id="rId4"/>
    <p:sldId id="2145707256" r:id="rId5"/>
    <p:sldId id="2145707257" r:id="rId6"/>
    <p:sldId id="2145707258" r:id="rId7"/>
    <p:sldId id="2145707259" r:id="rId8"/>
    <p:sldId id="2145707260" r:id="rId9"/>
    <p:sldId id="2145707261" r:id="rId10"/>
    <p:sldId id="2145707262" r:id="rId11"/>
    <p:sldId id="2145707263" r:id="rId12"/>
    <p:sldId id="2145707264" r:id="rId13"/>
    <p:sldId id="2145707265" r:id="rId14"/>
    <p:sldId id="2145707266" r:id="rId15"/>
    <p:sldId id="2145707267" r:id="rId16"/>
    <p:sldId id="2145707268" r:id="rId17"/>
    <p:sldId id="2145707269" r:id="rId18"/>
    <p:sldId id="2145707270" r:id="rId19"/>
    <p:sldId id="2145707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8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D9862-7A34-4356-92AF-FD2CBEA2DD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2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01B60-AA2B-4A74-9D5C-51AD473C21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7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A240C-03BF-4693-9911-C19BA8EAD3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5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E2491-A1BC-42EA-916A-A0039C61E3D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5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B1AA9-2D51-4C43-8B98-BACB3866D84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3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709E5-CFD7-4D63-8D0D-3F555AE51BB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7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9A4E-6B68-4BDA-9BB3-CB3DE93B93A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9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266EB-D3E8-4E07-A338-46F6B83EBDE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8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A11FC-2893-434D-B288-551CBFA3C6D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5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AA97-4FBB-40C9-9E0E-95D630DE01F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605F9-9B0C-48B4-A2AB-C90125632B4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9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0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114AB-6F72-41C3-BCFC-D2101C8A81F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>
            <a:extLst>
              <a:ext uri="{FF2B5EF4-FFF2-40B4-BE49-F238E27FC236}">
                <a16:creationId xmlns:a16="http://schemas.microsoft.com/office/drawing/2014/main" id="{FFEBBCAE-BD0B-0ECC-B0A4-7D2A45B805F6}"/>
              </a:ext>
            </a:extLst>
          </p:cNvPr>
          <p:cNvSpPr txBox="1"/>
          <p:nvPr/>
        </p:nvSpPr>
        <p:spPr>
          <a:xfrm>
            <a:off x="535388" y="1819149"/>
            <a:ext cx="11121224" cy="12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令和</a:t>
            </a:r>
            <a:r>
              <a:rPr lang="en-US" altLang="ja-JP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8</a:t>
            </a:r>
            <a:r>
              <a:rPr lang="ja-JP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年度診療報酬改定について</a:t>
            </a:r>
            <a:endParaRPr lang="en-US" altLang="ja-JP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3" name="テキスト ボックス 4">
            <a:extLst>
              <a:ext uri="{FF2B5EF4-FFF2-40B4-BE49-F238E27FC236}">
                <a16:creationId xmlns:a16="http://schemas.microsoft.com/office/drawing/2014/main" id="{2A1BAC2D-4D43-5C55-30FA-C4330B898390}"/>
              </a:ext>
            </a:extLst>
          </p:cNvPr>
          <p:cNvSpPr txBox="1"/>
          <p:nvPr/>
        </p:nvSpPr>
        <p:spPr>
          <a:xfrm>
            <a:off x="5308582" y="3951189"/>
            <a:ext cx="5069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</a:rPr>
              <a:t>山口県医師会　専務理事</a:t>
            </a:r>
            <a:endParaRPr lang="en-US" altLang="ja-JP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</a:rPr>
              <a:t>　　　　　　</a:t>
            </a:r>
            <a:r>
              <a:rPr lang="ja-JP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</a:rPr>
              <a:t>伊藤　真一　</a:t>
            </a:r>
          </a:p>
        </p:txBody>
      </p:sp>
    </p:spTree>
    <p:extLst>
      <p:ext uri="{BB962C8B-B14F-4D97-AF65-F5344CB8AC3E}">
        <p14:creationId xmlns:p14="http://schemas.microsoft.com/office/powerpoint/2010/main" val="240177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8DB527-C720-0CD1-70FE-6DF09287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24" t="23765" r="16126" b="6423"/>
          <a:stretch>
            <a:fillRect/>
          </a:stretch>
        </p:blipFill>
        <p:spPr>
          <a:xfrm>
            <a:off x="350520" y="167640"/>
            <a:ext cx="11536680" cy="653884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47C64FC-7F51-EC61-B3DF-E549BC770357}"/>
              </a:ext>
            </a:extLst>
          </p:cNvPr>
          <p:cNvSpPr/>
          <p:nvPr/>
        </p:nvSpPr>
        <p:spPr bwMode="auto">
          <a:xfrm>
            <a:off x="11536680" y="6355080"/>
            <a:ext cx="367323" cy="335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60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861272B-715B-815B-9A9B-C41765F621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00" t="20874" r="15875" b="12871"/>
          <a:stretch>
            <a:fillRect/>
          </a:stretch>
        </p:blipFill>
        <p:spPr>
          <a:xfrm>
            <a:off x="289559" y="289560"/>
            <a:ext cx="11622085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4AC868-3750-51AD-562E-920354FC07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24" t="20653" r="16125" b="10648"/>
          <a:stretch>
            <a:fillRect/>
          </a:stretch>
        </p:blipFill>
        <p:spPr>
          <a:xfrm>
            <a:off x="345242" y="198120"/>
            <a:ext cx="11501515" cy="646176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AEC5073-2665-4783-8C0F-10800A5B4F11}"/>
              </a:ext>
            </a:extLst>
          </p:cNvPr>
          <p:cNvSpPr/>
          <p:nvPr/>
        </p:nvSpPr>
        <p:spPr bwMode="auto">
          <a:xfrm>
            <a:off x="11490960" y="6324600"/>
            <a:ext cx="367323" cy="335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35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194E3E7-E285-5DC2-CC14-C4902ABD4B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75" t="20874" r="16000" b="9314"/>
          <a:stretch>
            <a:fillRect/>
          </a:stretch>
        </p:blipFill>
        <p:spPr>
          <a:xfrm>
            <a:off x="304800" y="182879"/>
            <a:ext cx="11460480" cy="650739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10B5C77-23C7-3AA0-9794-2E2AA3519FF0}"/>
              </a:ext>
            </a:extLst>
          </p:cNvPr>
          <p:cNvSpPr/>
          <p:nvPr/>
        </p:nvSpPr>
        <p:spPr bwMode="auto">
          <a:xfrm>
            <a:off x="11399520" y="6309360"/>
            <a:ext cx="367323" cy="335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02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E0E5758-53FF-B19F-3EF0-6CF6278975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00" t="20653" r="16750" b="13316"/>
          <a:stretch>
            <a:fillRect/>
          </a:stretch>
        </p:blipFill>
        <p:spPr>
          <a:xfrm>
            <a:off x="226445" y="236220"/>
            <a:ext cx="11739110" cy="638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9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18E5D80-2E95-FEE6-32F6-E2AB9D12B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00" t="20430" r="17500" b="22431"/>
          <a:stretch>
            <a:fillRect/>
          </a:stretch>
        </p:blipFill>
        <p:spPr>
          <a:xfrm>
            <a:off x="207667" y="541020"/>
            <a:ext cx="11776666" cy="57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83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E2E69A-F608-74DD-2EBA-617E8DD9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50" t="21319" r="17875" b="12871"/>
          <a:stretch>
            <a:fillRect/>
          </a:stretch>
        </p:blipFill>
        <p:spPr>
          <a:xfrm>
            <a:off x="548640" y="240614"/>
            <a:ext cx="11094720" cy="63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97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46555CE-7179-669C-1E15-2E006D2C5F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25" t="21764" r="16625" b="12425"/>
          <a:stretch>
            <a:fillRect/>
          </a:stretch>
        </p:blipFill>
        <p:spPr>
          <a:xfrm>
            <a:off x="556002" y="358140"/>
            <a:ext cx="11079995" cy="6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48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D98DF1-546B-ECB2-F04B-3CB94547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75" t="23988" r="16625" b="9536"/>
          <a:stretch>
            <a:fillRect/>
          </a:stretch>
        </p:blipFill>
        <p:spPr>
          <a:xfrm>
            <a:off x="289560" y="304799"/>
            <a:ext cx="11567160" cy="63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74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F58691-1AB8-491F-4761-9E0C01593A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00" t="27322" r="16625" b="7534"/>
          <a:stretch>
            <a:fillRect/>
          </a:stretch>
        </p:blipFill>
        <p:spPr>
          <a:xfrm>
            <a:off x="472440" y="335280"/>
            <a:ext cx="11269122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8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565E1EE-FB9D-E39C-D00D-64484449EB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67" t="19467" r="17500" b="9684"/>
          <a:stretch>
            <a:fillRect/>
          </a:stretch>
        </p:blipFill>
        <p:spPr>
          <a:xfrm>
            <a:off x="502920" y="141992"/>
            <a:ext cx="11231880" cy="65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0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83640E-0787-3ADB-AE3B-23F4D04AA3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00" t="27322" r="16875" b="12204"/>
          <a:stretch>
            <a:fillRect/>
          </a:stretch>
        </p:blipFill>
        <p:spPr>
          <a:xfrm>
            <a:off x="233082" y="502920"/>
            <a:ext cx="11725835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3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EA8B3B-DEB2-E131-D72B-A9CD74B7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25" t="21319" r="17126" b="11314"/>
          <a:stretch>
            <a:fillRect/>
          </a:stretch>
        </p:blipFill>
        <p:spPr>
          <a:xfrm>
            <a:off x="502920" y="231446"/>
            <a:ext cx="11186160" cy="63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4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1A3C704-89C1-8904-220C-B782FD7D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74" t="20653" r="15500" b="9758"/>
          <a:stretch>
            <a:fillRect/>
          </a:stretch>
        </p:blipFill>
        <p:spPr>
          <a:xfrm>
            <a:off x="441960" y="228793"/>
            <a:ext cx="11308080" cy="6400414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4AF28AC-6F0D-A845-8A91-258B2E6B3FC6}"/>
              </a:ext>
            </a:extLst>
          </p:cNvPr>
          <p:cNvSpPr/>
          <p:nvPr/>
        </p:nvSpPr>
        <p:spPr bwMode="auto">
          <a:xfrm>
            <a:off x="11216640" y="6080760"/>
            <a:ext cx="472440" cy="5029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85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42A7326-7EB2-457B-430E-00048C73CF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75" t="20875" r="15875" b="9758"/>
          <a:stretch>
            <a:fillRect/>
          </a:stretch>
        </p:blipFill>
        <p:spPr>
          <a:xfrm>
            <a:off x="373380" y="206152"/>
            <a:ext cx="11445240" cy="644569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E17801-4437-46BF-97F1-90C0825D45CB}"/>
              </a:ext>
            </a:extLst>
          </p:cNvPr>
          <p:cNvSpPr/>
          <p:nvPr/>
        </p:nvSpPr>
        <p:spPr bwMode="auto">
          <a:xfrm>
            <a:off x="11323320" y="6080760"/>
            <a:ext cx="472440" cy="5029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08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C1A90AF-139D-6324-16B3-D138C1EF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74" t="23766" r="16126" b="8646"/>
          <a:stretch>
            <a:fillRect/>
          </a:stretch>
        </p:blipFill>
        <p:spPr>
          <a:xfrm>
            <a:off x="381000" y="236275"/>
            <a:ext cx="11469704" cy="62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9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53E78E3-E3DD-7EFA-DF27-337CABD4FC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00" t="20207" r="16000" b="10425"/>
          <a:stretch>
            <a:fillRect/>
          </a:stretch>
        </p:blipFill>
        <p:spPr>
          <a:xfrm>
            <a:off x="501357" y="289560"/>
            <a:ext cx="11189286" cy="627888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82AA1B7-C591-BE13-55CD-DABD86BBE085}"/>
              </a:ext>
            </a:extLst>
          </p:cNvPr>
          <p:cNvSpPr/>
          <p:nvPr/>
        </p:nvSpPr>
        <p:spPr bwMode="auto">
          <a:xfrm>
            <a:off x="11323320" y="6233160"/>
            <a:ext cx="367323" cy="335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68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073E63-47C5-8666-5A85-C17EA80813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00" t="23989" r="16500" b="9979"/>
          <a:stretch>
            <a:fillRect/>
          </a:stretch>
        </p:blipFill>
        <p:spPr>
          <a:xfrm>
            <a:off x="335280" y="274320"/>
            <a:ext cx="11506200" cy="61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29989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2616</TotalTime>
  <Words>15</Words>
  <Application>Microsoft Office PowerPoint</Application>
  <PresentationFormat>ワイド画面</PresentationFormat>
  <Paragraphs>3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2" baseType="lpstr"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Shinichi Ito</dc:creator>
  <cp:lastModifiedBy>中野宏</cp:lastModifiedBy>
  <cp:revision>4</cp:revision>
  <dcterms:created xsi:type="dcterms:W3CDTF">2025-06-25T06:46:54Z</dcterms:created>
  <dcterms:modified xsi:type="dcterms:W3CDTF">2026-05-18T06:43:46Z</dcterms:modified>
</cp:coreProperties>
</file>